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  <p:sldMasterId id="2147483915" r:id="rId2"/>
    <p:sldMasterId id="2147483927" r:id="rId3"/>
    <p:sldMasterId id="2147483963" r:id="rId4"/>
  </p:sldMasterIdLst>
  <p:sldIdLst>
    <p:sldId id="256" r:id="rId5"/>
    <p:sldId id="257" r:id="rId6"/>
    <p:sldId id="258" r:id="rId7"/>
    <p:sldId id="276" r:id="rId8"/>
    <p:sldId id="316" r:id="rId9"/>
    <p:sldId id="275" r:id="rId10"/>
    <p:sldId id="277" r:id="rId11"/>
    <p:sldId id="301" r:id="rId12"/>
    <p:sldId id="317" r:id="rId13"/>
    <p:sldId id="295" r:id="rId14"/>
    <p:sldId id="262" r:id="rId15"/>
    <p:sldId id="318" r:id="rId16"/>
    <p:sldId id="265" r:id="rId17"/>
    <p:sldId id="266" r:id="rId18"/>
    <p:sldId id="293" r:id="rId19"/>
    <p:sldId id="296" r:id="rId20"/>
    <p:sldId id="278" r:id="rId21"/>
    <p:sldId id="279" r:id="rId22"/>
    <p:sldId id="280" r:id="rId23"/>
    <p:sldId id="297" r:id="rId24"/>
    <p:sldId id="312" r:id="rId25"/>
    <p:sldId id="300" r:id="rId26"/>
    <p:sldId id="305" r:id="rId27"/>
    <p:sldId id="263" r:id="rId28"/>
    <p:sldId id="298" r:id="rId29"/>
    <p:sldId id="299" r:id="rId30"/>
    <p:sldId id="286" r:id="rId31"/>
    <p:sldId id="287" r:id="rId32"/>
    <p:sldId id="285" r:id="rId33"/>
    <p:sldId id="288" r:id="rId34"/>
    <p:sldId id="294" r:id="rId35"/>
    <p:sldId id="313" r:id="rId36"/>
    <p:sldId id="306" r:id="rId37"/>
    <p:sldId id="268" r:id="rId38"/>
    <p:sldId id="307" r:id="rId39"/>
    <p:sldId id="270" r:id="rId40"/>
    <p:sldId id="311" r:id="rId41"/>
    <p:sldId id="302" r:id="rId42"/>
    <p:sldId id="271" r:id="rId43"/>
    <p:sldId id="290" r:id="rId44"/>
    <p:sldId id="272" r:id="rId45"/>
    <p:sldId id="289" r:id="rId46"/>
    <p:sldId id="304" r:id="rId47"/>
    <p:sldId id="273" r:id="rId48"/>
    <p:sldId id="274" r:id="rId49"/>
    <p:sldId id="308" r:id="rId50"/>
    <p:sldId id="314" r:id="rId51"/>
    <p:sldId id="31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411098-BA74-4573-A8E5-19CD6CB15D34}" v="6817" dt="2021-03-15T22:05:08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7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8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Costello" userId="2e0611b517d0b1be" providerId="LiveId" clId="{3B4F14E7-1247-4E34-AF54-06DD7B215C73}"/>
    <pc:docChg chg="undo redo custSel addSld delSld modSld sldOrd">
      <pc:chgData name="Luke Costello" userId="2e0611b517d0b1be" providerId="LiveId" clId="{3B4F14E7-1247-4E34-AF54-06DD7B215C73}" dt="2021-03-12T03:08:17.191" v="3569" actId="1076"/>
      <pc:docMkLst>
        <pc:docMk/>
      </pc:docMkLst>
      <pc:sldChg chg="modSp">
        <pc:chgData name="Luke Costello" userId="2e0611b517d0b1be" providerId="LiveId" clId="{3B4F14E7-1247-4E34-AF54-06DD7B215C73}" dt="2021-03-12T00:16:53.343" v="2275"/>
        <pc:sldMkLst>
          <pc:docMk/>
          <pc:sldMk cId="3135045010" sldId="257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135045010" sldId="257"/>
            <ac:spMk id="2" creationId="{80DA15BD-E2BE-47BA-96E5-425541C635B1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135045010" sldId="257"/>
            <ac:spMk id="3" creationId="{65C98AA4-A02E-4B06-97B9-860FD99F342F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4005872394" sldId="258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4005872394" sldId="258"/>
            <ac:spMk id="2" creationId="{80DA15BD-E2BE-47BA-96E5-425541C635B1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4005872394" sldId="258"/>
            <ac:spMk id="3" creationId="{65C98AA4-A02E-4B06-97B9-860FD99F342F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3128846119" sldId="262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128846119" sldId="262"/>
            <ac:spMk id="2" creationId="{1BFA1697-6318-44CC-98C5-8670D5E0FD2A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128846119" sldId="262"/>
            <ac:spMk id="3" creationId="{F6FA024F-4525-4ABA-9128-579D676C16CC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3806326255" sldId="263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806326255" sldId="263"/>
            <ac:spMk id="2" creationId="{D1FA09B7-EB84-48C0-AA69-DD26F083232C}"/>
          </ac:spMkLst>
        </pc:spChg>
      </pc:sldChg>
      <pc:sldChg chg="addSp delSp modSp mod">
        <pc:chgData name="Luke Costello" userId="2e0611b517d0b1be" providerId="LiveId" clId="{3B4F14E7-1247-4E34-AF54-06DD7B215C73}" dt="2021-03-12T00:16:53.343" v="2275"/>
        <pc:sldMkLst>
          <pc:docMk/>
          <pc:sldMk cId="127759087" sldId="265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127759087" sldId="265"/>
            <ac:spMk id="2" creationId="{1BFA1697-6318-44CC-98C5-8670D5E0FD2A}"/>
          </ac:spMkLst>
        </pc:spChg>
        <pc:spChg chg="add del mod">
          <ac:chgData name="Luke Costello" userId="2e0611b517d0b1be" providerId="LiveId" clId="{3B4F14E7-1247-4E34-AF54-06DD7B215C73}" dt="2021-03-11T23:48:25.357" v="694" actId="1076"/>
          <ac:spMkLst>
            <pc:docMk/>
            <pc:sldMk cId="127759087" sldId="265"/>
            <ac:spMk id="27" creationId="{4E212BA5-D202-4E01-BDD9-62DEA61D8003}"/>
          </ac:spMkLst>
        </pc:spChg>
        <pc:graphicFrameChg chg="add del">
          <ac:chgData name="Luke Costello" userId="2e0611b517d0b1be" providerId="LiveId" clId="{3B4F14E7-1247-4E34-AF54-06DD7B215C73}" dt="2021-03-11T23:37:52.621" v="8" actId="26606"/>
          <ac:graphicFrameMkLst>
            <pc:docMk/>
            <pc:sldMk cId="127759087" sldId="265"/>
            <ac:graphicFrameMk id="29" creationId="{0E0E67EB-E9E9-4C49-A1CB-AE22FB6E394E}"/>
          </ac:graphicFrameMkLst>
        </pc:graphicFrameChg>
        <pc:graphicFrameChg chg="add del">
          <ac:chgData name="Luke Costello" userId="2e0611b517d0b1be" providerId="LiveId" clId="{3B4F14E7-1247-4E34-AF54-06DD7B215C73}" dt="2021-03-11T23:37:57.946" v="10" actId="26606"/>
          <ac:graphicFrameMkLst>
            <pc:docMk/>
            <pc:sldMk cId="127759087" sldId="265"/>
            <ac:graphicFrameMk id="30" creationId="{C950AB41-93BE-420C-BADC-4E32B387B2AA}"/>
          </ac:graphicFrameMkLst>
        </pc:graphicFrameChg>
        <pc:picChg chg="add mod">
          <ac:chgData name="Luke Costello" userId="2e0611b517d0b1be" providerId="LiveId" clId="{3B4F14E7-1247-4E34-AF54-06DD7B215C73}" dt="2021-03-11T23:38:18.795" v="14" actId="14100"/>
          <ac:picMkLst>
            <pc:docMk/>
            <pc:sldMk cId="127759087" sldId="265"/>
            <ac:picMk id="8" creationId="{8AB915A3-E628-4940-ABAB-5820292D58AE}"/>
          </ac:picMkLst>
        </pc:picChg>
      </pc:sldChg>
      <pc:sldChg chg="addSp modSp mod">
        <pc:chgData name="Luke Costello" userId="2e0611b517d0b1be" providerId="LiveId" clId="{3B4F14E7-1247-4E34-AF54-06DD7B215C73}" dt="2021-03-12T00:55:04.391" v="3457" actId="1076"/>
        <pc:sldMkLst>
          <pc:docMk/>
          <pc:sldMk cId="2450221197" sldId="266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450221197" sldId="266"/>
            <ac:spMk id="2" creationId="{1BFA1697-6318-44CC-98C5-8670D5E0FD2A}"/>
          </ac:spMkLst>
        </pc:spChg>
        <pc:spChg chg="mod">
          <ac:chgData name="Luke Costello" userId="2e0611b517d0b1be" providerId="LiveId" clId="{3B4F14E7-1247-4E34-AF54-06DD7B215C73}" dt="2021-03-12T00:53:11.297" v="3359" actId="1076"/>
          <ac:spMkLst>
            <pc:docMk/>
            <pc:sldMk cId="2450221197" sldId="266"/>
            <ac:spMk id="3" creationId="{F6FA024F-4525-4ABA-9128-579D676C16CC}"/>
          </ac:spMkLst>
        </pc:spChg>
        <pc:spChg chg="add mod">
          <ac:chgData name="Luke Costello" userId="2e0611b517d0b1be" providerId="LiveId" clId="{3B4F14E7-1247-4E34-AF54-06DD7B215C73}" dt="2021-03-12T00:53:41.334" v="3444" actId="14100"/>
          <ac:spMkLst>
            <pc:docMk/>
            <pc:sldMk cId="2450221197" sldId="266"/>
            <ac:spMk id="5" creationId="{DE29A206-8913-4F5C-9B49-5FAD7FC18041}"/>
          </ac:spMkLst>
        </pc:spChg>
        <pc:picChg chg="mod">
          <ac:chgData name="Luke Costello" userId="2e0611b517d0b1be" providerId="LiveId" clId="{3B4F14E7-1247-4E34-AF54-06DD7B215C73}" dt="2021-03-12T00:54:45.686" v="3453" actId="1076"/>
          <ac:picMkLst>
            <pc:docMk/>
            <pc:sldMk cId="2450221197" sldId="266"/>
            <ac:picMk id="8" creationId="{43C8DE7C-B229-460A-B43C-D8BF89DADA1F}"/>
          </ac:picMkLst>
        </pc:picChg>
        <pc:picChg chg="mod">
          <ac:chgData name="Luke Costello" userId="2e0611b517d0b1be" providerId="LiveId" clId="{3B4F14E7-1247-4E34-AF54-06DD7B215C73}" dt="2021-03-12T00:55:04.391" v="3457" actId="1076"/>
          <ac:picMkLst>
            <pc:docMk/>
            <pc:sldMk cId="2450221197" sldId="266"/>
            <ac:picMk id="9" creationId="{B16065BE-74E4-49F8-809B-4A7C32FEE4D5}"/>
          </ac:picMkLst>
        </pc:picChg>
        <pc:picChg chg="mod">
          <ac:chgData name="Luke Costello" userId="2e0611b517d0b1be" providerId="LiveId" clId="{3B4F14E7-1247-4E34-AF54-06DD7B215C73}" dt="2021-03-12T00:54:54.905" v="3455" actId="1076"/>
          <ac:picMkLst>
            <pc:docMk/>
            <pc:sldMk cId="2450221197" sldId="266"/>
            <ac:picMk id="10" creationId="{625E596F-813F-4DF5-B8D3-FD349CD66A43}"/>
          </ac:picMkLst>
        </pc:picChg>
        <pc:picChg chg="mod">
          <ac:chgData name="Luke Costello" userId="2e0611b517d0b1be" providerId="LiveId" clId="{3B4F14E7-1247-4E34-AF54-06DD7B215C73}" dt="2021-03-12T00:54:19.541" v="3451" actId="1076"/>
          <ac:picMkLst>
            <pc:docMk/>
            <pc:sldMk cId="2450221197" sldId="266"/>
            <ac:picMk id="11" creationId="{90EAEFC4-1705-4499-8821-7FE70BE69EF4}"/>
          </ac:picMkLst>
        </pc:picChg>
        <pc:picChg chg="mod">
          <ac:chgData name="Luke Costello" userId="2e0611b517d0b1be" providerId="LiveId" clId="{3B4F14E7-1247-4E34-AF54-06DD7B215C73}" dt="2021-03-12T00:54:08.639" v="3449" actId="1076"/>
          <ac:picMkLst>
            <pc:docMk/>
            <pc:sldMk cId="2450221197" sldId="266"/>
            <ac:picMk id="12" creationId="{BADFF035-8FD4-4594-9178-34920C3B310D}"/>
          </ac:picMkLst>
        </pc:picChg>
        <pc:picChg chg="add mod">
          <ac:chgData name="Luke Costello" userId="2e0611b517d0b1be" providerId="LiveId" clId="{3B4F14E7-1247-4E34-AF54-06DD7B215C73}" dt="2021-03-12T00:53:44.649" v="3445" actId="1076"/>
          <ac:picMkLst>
            <pc:docMk/>
            <pc:sldMk cId="2450221197" sldId="266"/>
            <ac:picMk id="13" creationId="{C24AFABD-DF38-4EEA-8A18-6556B550C9B8}"/>
          </ac:picMkLst>
        </pc:pic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3505797055" sldId="268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505797055" sldId="268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505797055" sldId="268"/>
            <ac:spMk id="3" creationId="{01A6F0C2-7E36-4001-B73D-A5C454597B50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3065226168" sldId="270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065226168" sldId="270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065226168" sldId="270"/>
            <ac:spMk id="3" creationId="{01A6F0C2-7E36-4001-B73D-A5C454597B50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173915069" sldId="271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173915069" sldId="271"/>
            <ac:spMk id="2" creationId="{D1FA09B7-EB84-48C0-AA69-DD26F083232C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1973682971" sldId="272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1973682971" sldId="272"/>
            <ac:spMk id="2" creationId="{D1FA09B7-EB84-48C0-AA69-DD26F083232C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2210709410" sldId="273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210709410" sldId="273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210709410" sldId="273"/>
            <ac:spMk id="3" creationId="{01A6F0C2-7E36-4001-B73D-A5C454597B50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2727794540" sldId="274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727794540" sldId="274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727794540" sldId="274"/>
            <ac:spMk id="3" creationId="{01A6F0C2-7E36-4001-B73D-A5C454597B50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2217364622" sldId="275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217364622" sldId="275"/>
            <ac:spMk id="2" creationId="{DF9D6392-3504-49FA-8379-FB232AABFAFF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217364622" sldId="275"/>
            <ac:spMk id="3" creationId="{29B69EF2-1B60-4E56-AF27-5EB5DC7F1347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118936845" sldId="277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118936845" sldId="277"/>
            <ac:spMk id="2" creationId="{5E08FFFF-4279-4063-A81F-3BE582C6313E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1912402169" sldId="278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1912402169" sldId="278"/>
            <ac:spMk id="2" creationId="{1BFA1697-6318-44CC-98C5-8670D5E0FD2A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3087765816" sldId="279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087765816" sldId="279"/>
            <ac:spMk id="2" creationId="{1BFA1697-6318-44CC-98C5-8670D5E0FD2A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1505403124" sldId="280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1505403124" sldId="280"/>
            <ac:spMk id="2" creationId="{1BFA1697-6318-44CC-98C5-8670D5E0FD2A}"/>
          </ac:spMkLst>
        </pc:spChg>
      </pc:sldChg>
      <pc:sldChg chg="delSp modSp mod">
        <pc:chgData name="Luke Costello" userId="2e0611b517d0b1be" providerId="LiveId" clId="{3B4F14E7-1247-4E34-AF54-06DD7B215C73}" dt="2021-03-12T03:08:17.191" v="3569" actId="1076"/>
        <pc:sldMkLst>
          <pc:docMk/>
          <pc:sldMk cId="3526869007" sldId="285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526869007" sldId="285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49:40.712" v="3301" actId="20577"/>
          <ac:spMkLst>
            <pc:docMk/>
            <pc:sldMk cId="3526869007" sldId="285"/>
            <ac:spMk id="3" creationId="{01A6F0C2-7E36-4001-B73D-A5C454597B50}"/>
          </ac:spMkLst>
        </pc:spChg>
        <pc:spChg chg="mod">
          <ac:chgData name="Luke Costello" userId="2e0611b517d0b1be" providerId="LiveId" clId="{3B4F14E7-1247-4E34-AF54-06DD7B215C73}" dt="2021-03-12T00:43:34.310" v="3091" actId="1076"/>
          <ac:spMkLst>
            <pc:docMk/>
            <pc:sldMk cId="3526869007" sldId="285"/>
            <ac:spMk id="11" creationId="{36C124F6-21F5-418E-8ADC-1F2D3951EA43}"/>
          </ac:spMkLst>
        </pc:spChg>
        <pc:spChg chg="mod">
          <ac:chgData name="Luke Costello" userId="2e0611b517d0b1be" providerId="LiveId" clId="{3B4F14E7-1247-4E34-AF54-06DD7B215C73}" dt="2021-03-12T00:43:31.851" v="3090" actId="1076"/>
          <ac:spMkLst>
            <pc:docMk/>
            <pc:sldMk cId="3526869007" sldId="285"/>
            <ac:spMk id="17" creationId="{AEA4A0AD-2B42-4D6D-A954-7B3E2E3E754E}"/>
          </ac:spMkLst>
        </pc:spChg>
        <pc:picChg chg="mod">
          <ac:chgData name="Luke Costello" userId="2e0611b517d0b1be" providerId="LiveId" clId="{3B4F14E7-1247-4E34-AF54-06DD7B215C73}" dt="2021-03-12T03:08:17.191" v="3569" actId="1076"/>
          <ac:picMkLst>
            <pc:docMk/>
            <pc:sldMk cId="3526869007" sldId="285"/>
            <ac:picMk id="9" creationId="{A9C568ED-A6E4-402C-A78C-3A35376916F9}"/>
          </ac:picMkLst>
        </pc:picChg>
        <pc:picChg chg="del">
          <ac:chgData name="Luke Costello" userId="2e0611b517d0b1be" providerId="LiveId" clId="{3B4F14E7-1247-4E34-AF54-06DD7B215C73}" dt="2021-03-12T00:41:06.691" v="2877" actId="478"/>
          <ac:picMkLst>
            <pc:docMk/>
            <pc:sldMk cId="3526869007" sldId="285"/>
            <ac:picMk id="14" creationId="{6589F271-250E-45EC-BA4B-921985F39BF6}"/>
          </ac:picMkLst>
        </pc:picChg>
        <pc:picChg chg="del mod">
          <ac:chgData name="Luke Costello" userId="2e0611b517d0b1be" providerId="LiveId" clId="{3B4F14E7-1247-4E34-AF54-06DD7B215C73}" dt="2021-03-12T00:41:12.142" v="2880" actId="478"/>
          <ac:picMkLst>
            <pc:docMk/>
            <pc:sldMk cId="3526869007" sldId="285"/>
            <ac:picMk id="23" creationId="{82292046-DA27-4DF2-88C6-4872EBDAF1AB}"/>
          </ac:picMkLst>
        </pc:picChg>
        <pc:picChg chg="mod">
          <ac:chgData name="Luke Costello" userId="2e0611b517d0b1be" providerId="LiveId" clId="{3B4F14E7-1247-4E34-AF54-06DD7B215C73}" dt="2021-03-12T00:45:02.677" v="3187" actId="1076"/>
          <ac:picMkLst>
            <pc:docMk/>
            <pc:sldMk cId="3526869007" sldId="285"/>
            <ac:picMk id="27" creationId="{1F456D74-BCA7-450A-8CA3-E6FADE98EC6D}"/>
          </ac:picMkLst>
        </pc:picChg>
        <pc:picChg chg="del mod">
          <ac:chgData name="Luke Costello" userId="2e0611b517d0b1be" providerId="LiveId" clId="{3B4F14E7-1247-4E34-AF54-06DD7B215C73}" dt="2021-03-12T00:44:58.771" v="3186" actId="478"/>
          <ac:picMkLst>
            <pc:docMk/>
            <pc:sldMk cId="3526869007" sldId="285"/>
            <ac:picMk id="31" creationId="{2128C64F-A5AC-48FB-8682-6E073944DDC6}"/>
          </ac:picMkLst>
        </pc:picChg>
      </pc:sldChg>
      <pc:sldChg chg="modSp mod ord">
        <pc:chgData name="Luke Costello" userId="2e0611b517d0b1be" providerId="LiveId" clId="{3B4F14E7-1247-4E34-AF54-06DD7B215C73}" dt="2021-03-12T00:20:27.797" v="2334" actId="1076"/>
        <pc:sldMkLst>
          <pc:docMk/>
          <pc:sldMk cId="2008846111" sldId="286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008846111" sldId="286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20:19.665" v="2332" actId="1076"/>
          <ac:spMkLst>
            <pc:docMk/>
            <pc:sldMk cId="2008846111" sldId="286"/>
            <ac:spMk id="3" creationId="{01A6F0C2-7E36-4001-B73D-A5C454597B50}"/>
          </ac:spMkLst>
        </pc:spChg>
        <pc:picChg chg="mod">
          <ac:chgData name="Luke Costello" userId="2e0611b517d0b1be" providerId="LiveId" clId="{3B4F14E7-1247-4E34-AF54-06DD7B215C73}" dt="2021-03-12T00:20:27.797" v="2334" actId="1076"/>
          <ac:picMkLst>
            <pc:docMk/>
            <pc:sldMk cId="2008846111" sldId="286"/>
            <ac:picMk id="9" creationId="{EE93779F-576F-4D9D-8CC1-09F069E81D66}"/>
          </ac:picMkLst>
        </pc:picChg>
      </pc:sldChg>
      <pc:sldChg chg="delSp modSp mod ord">
        <pc:chgData name="Luke Costello" userId="2e0611b517d0b1be" providerId="LiveId" clId="{3B4F14E7-1247-4E34-AF54-06DD7B215C73}" dt="2021-03-12T00:25:01.118" v="2755" actId="20577"/>
        <pc:sldMkLst>
          <pc:docMk/>
          <pc:sldMk cId="3973562451" sldId="287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973562451" sldId="287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25:01.118" v="2755" actId="20577"/>
          <ac:spMkLst>
            <pc:docMk/>
            <pc:sldMk cId="3973562451" sldId="287"/>
            <ac:spMk id="3" creationId="{01A6F0C2-7E36-4001-B73D-A5C454597B50}"/>
          </ac:spMkLst>
        </pc:spChg>
        <pc:picChg chg="mod">
          <ac:chgData name="Luke Costello" userId="2e0611b517d0b1be" providerId="LiveId" clId="{3B4F14E7-1247-4E34-AF54-06DD7B215C73}" dt="2021-03-12T00:23:16.561" v="2521" actId="1076"/>
          <ac:picMkLst>
            <pc:docMk/>
            <pc:sldMk cId="3973562451" sldId="287"/>
            <ac:picMk id="9" creationId="{61A89701-D226-4DA7-9A61-1A53A7EA6F8D}"/>
          </ac:picMkLst>
        </pc:picChg>
        <pc:picChg chg="del">
          <ac:chgData name="Luke Costello" userId="2e0611b517d0b1be" providerId="LiveId" clId="{3B4F14E7-1247-4E34-AF54-06DD7B215C73}" dt="2021-03-12T00:21:57.984" v="2355" actId="478"/>
          <ac:picMkLst>
            <pc:docMk/>
            <pc:sldMk cId="3973562451" sldId="287"/>
            <ac:picMk id="10" creationId="{BE95F4C4-49F1-4BF3-A0C2-A3EC84EC3B5C}"/>
          </ac:picMkLst>
        </pc:picChg>
      </pc:sldChg>
      <pc:sldChg chg="modSp ord">
        <pc:chgData name="Luke Costello" userId="2e0611b517d0b1be" providerId="LiveId" clId="{3B4F14E7-1247-4E34-AF54-06DD7B215C73}" dt="2021-03-12T00:40:39.186" v="2865"/>
        <pc:sldMkLst>
          <pc:docMk/>
          <pc:sldMk cId="570551856" sldId="288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570551856" sldId="288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570551856" sldId="288"/>
            <ac:spMk id="3" creationId="{01A6F0C2-7E36-4001-B73D-A5C454597B50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1412277175" sldId="289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1412277175" sldId="289"/>
            <ac:spMk id="2" creationId="{D1FA09B7-EB84-48C0-AA69-DD26F083232C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712001381" sldId="290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712001381" sldId="290"/>
            <ac:spMk id="2" creationId="{D1FA09B7-EB84-48C0-AA69-DD26F083232C}"/>
          </ac:spMkLst>
        </pc:spChg>
      </pc:sldChg>
      <pc:sldChg chg="modSp">
        <pc:chgData name="Luke Costello" userId="2e0611b517d0b1be" providerId="LiveId" clId="{3B4F14E7-1247-4E34-AF54-06DD7B215C73}" dt="2021-03-12T00:16:53.343" v="2275"/>
        <pc:sldMkLst>
          <pc:docMk/>
          <pc:sldMk cId="3216541302" sldId="291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216541302" sldId="291"/>
            <ac:spMk id="2" creationId="{D1FA09B7-EB84-48C0-AA69-DD26F083232C}"/>
          </ac:spMkLst>
        </pc:spChg>
      </pc:sldChg>
      <pc:sldChg chg="del">
        <pc:chgData name="Luke Costello" userId="2e0611b517d0b1be" providerId="LiveId" clId="{3B4F14E7-1247-4E34-AF54-06DD7B215C73}" dt="2021-03-12T00:08:22.603" v="2206" actId="47"/>
        <pc:sldMkLst>
          <pc:docMk/>
          <pc:sldMk cId="826067987" sldId="292"/>
        </pc:sldMkLst>
      </pc:sldChg>
      <pc:sldChg chg="modSp mod">
        <pc:chgData name="Luke Costello" userId="2e0611b517d0b1be" providerId="LiveId" clId="{3B4F14E7-1247-4E34-AF54-06DD7B215C73}" dt="2021-03-12T00:56:35.853" v="3502" actId="20577"/>
        <pc:sldMkLst>
          <pc:docMk/>
          <pc:sldMk cId="628236328" sldId="293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628236328" sldId="293"/>
            <ac:spMk id="2" creationId="{1BFA1697-6318-44CC-98C5-8670D5E0FD2A}"/>
          </ac:spMkLst>
        </pc:spChg>
        <pc:spChg chg="mod">
          <ac:chgData name="Luke Costello" userId="2e0611b517d0b1be" providerId="LiveId" clId="{3B4F14E7-1247-4E34-AF54-06DD7B215C73}" dt="2021-03-12T00:56:35.853" v="3502" actId="20577"/>
          <ac:spMkLst>
            <pc:docMk/>
            <pc:sldMk cId="628236328" sldId="293"/>
            <ac:spMk id="3" creationId="{F6FA024F-4525-4ABA-9128-579D676C16CC}"/>
          </ac:spMkLst>
        </pc:spChg>
      </pc:sldChg>
      <pc:sldChg chg="modSp mod">
        <pc:chgData name="Luke Costello" userId="2e0611b517d0b1be" providerId="LiveId" clId="{3B4F14E7-1247-4E34-AF54-06DD7B215C73}" dt="2021-03-12T00:50:34.255" v="3303" actId="20577"/>
        <pc:sldMkLst>
          <pc:docMk/>
          <pc:sldMk cId="2367332722" sldId="294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367332722" sldId="294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50:34.255" v="3303" actId="20577"/>
          <ac:spMkLst>
            <pc:docMk/>
            <pc:sldMk cId="2367332722" sldId="294"/>
            <ac:spMk id="3" creationId="{01A6F0C2-7E36-4001-B73D-A5C454597B50}"/>
          </ac:spMkLst>
        </pc:spChg>
      </pc:sldChg>
      <pc:sldChg chg="addSp delSp modSp add mod setBg">
        <pc:chgData name="Luke Costello" userId="2e0611b517d0b1be" providerId="LiveId" clId="{3B4F14E7-1247-4E34-AF54-06DD7B215C73}" dt="2021-03-12T00:16:53.343" v="2275"/>
        <pc:sldMkLst>
          <pc:docMk/>
          <pc:sldMk cId="3715626731" sldId="295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715626731" sldId="295"/>
            <ac:spMk id="2" creationId="{1BFA1697-6318-44CC-98C5-8670D5E0FD2A}"/>
          </ac:spMkLst>
        </pc:spChg>
        <pc:spChg chg="mod">
          <ac:chgData name="Luke Costello" userId="2e0611b517d0b1be" providerId="LiveId" clId="{3B4F14E7-1247-4E34-AF54-06DD7B215C73}" dt="2021-03-11T23:45:07.361" v="523" actId="20577"/>
          <ac:spMkLst>
            <pc:docMk/>
            <pc:sldMk cId="3715626731" sldId="295"/>
            <ac:spMk id="3" creationId="{F6FA024F-4525-4ABA-9128-579D676C16CC}"/>
          </ac:spMkLst>
        </pc:spChg>
        <pc:spChg chg="mod">
          <ac:chgData name="Luke Costello" userId="2e0611b517d0b1be" providerId="LiveId" clId="{3B4F14E7-1247-4E34-AF54-06DD7B215C73}" dt="2021-03-11T23:42:14.471" v="313" actId="26606"/>
          <ac:spMkLst>
            <pc:docMk/>
            <pc:sldMk cId="3715626731" sldId="295"/>
            <ac:spMk id="4" creationId="{66079747-6040-4E13-9294-398D8D94FB93}"/>
          </ac:spMkLst>
        </pc:spChg>
        <pc:picChg chg="del mod">
          <ac:chgData name="Luke Costello" userId="2e0611b517d0b1be" providerId="LiveId" clId="{3B4F14E7-1247-4E34-AF54-06DD7B215C73}" dt="2021-03-11T23:40:21.531" v="272" actId="478"/>
          <ac:picMkLst>
            <pc:docMk/>
            <pc:sldMk cId="3715626731" sldId="295"/>
            <ac:picMk id="8" creationId="{926C29B0-D0A4-45C4-AC51-6660FE0EB03F}"/>
          </ac:picMkLst>
        </pc:picChg>
        <pc:picChg chg="add mod ord">
          <ac:chgData name="Luke Costello" userId="2e0611b517d0b1be" providerId="LiveId" clId="{3B4F14E7-1247-4E34-AF54-06DD7B215C73}" dt="2021-03-11T23:44:29.283" v="415" actId="1076"/>
          <ac:picMkLst>
            <pc:docMk/>
            <pc:sldMk cId="3715626731" sldId="295"/>
            <ac:picMk id="9" creationId="{C75FA7B5-73E9-44E1-9D9D-BB6373BB8B2E}"/>
          </ac:picMkLst>
        </pc:picChg>
      </pc:sldChg>
      <pc:sldChg chg="delSp modSp add mod delAnim modAnim">
        <pc:chgData name="Luke Costello" userId="2e0611b517d0b1be" providerId="LiveId" clId="{3B4F14E7-1247-4E34-AF54-06DD7B215C73}" dt="2021-03-12T00:16:53.343" v="2275"/>
        <pc:sldMkLst>
          <pc:docMk/>
          <pc:sldMk cId="95351701" sldId="296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95351701" sldId="296"/>
            <ac:spMk id="2" creationId="{1BFA1697-6318-44CC-98C5-8670D5E0FD2A}"/>
          </ac:spMkLst>
        </pc:spChg>
        <pc:spChg chg="mod">
          <ac:chgData name="Luke Costello" userId="2e0611b517d0b1be" providerId="LiveId" clId="{3B4F14E7-1247-4E34-AF54-06DD7B215C73}" dt="2021-03-12T00:01:39.968" v="1842" actId="20577"/>
          <ac:spMkLst>
            <pc:docMk/>
            <pc:sldMk cId="95351701" sldId="296"/>
            <ac:spMk id="3" creationId="{F6FA024F-4525-4ABA-9128-579D676C16CC}"/>
          </ac:spMkLst>
        </pc:spChg>
        <pc:picChg chg="del">
          <ac:chgData name="Luke Costello" userId="2e0611b517d0b1be" providerId="LiveId" clId="{3B4F14E7-1247-4E34-AF54-06DD7B215C73}" dt="2021-03-11T23:46:14.626" v="526" actId="478"/>
          <ac:picMkLst>
            <pc:docMk/>
            <pc:sldMk cId="95351701" sldId="296"/>
            <ac:picMk id="6" creationId="{96ADE6F7-F1BE-489A-BBAF-1952F17629E9}"/>
          </ac:picMkLst>
        </pc:picChg>
        <pc:picChg chg="del">
          <ac:chgData name="Luke Costello" userId="2e0611b517d0b1be" providerId="LiveId" clId="{3B4F14E7-1247-4E34-AF54-06DD7B215C73}" dt="2021-03-11T23:46:13.691" v="525" actId="478"/>
          <ac:picMkLst>
            <pc:docMk/>
            <pc:sldMk cId="95351701" sldId="296"/>
            <ac:picMk id="8" creationId="{CE1E0064-5C7E-4563-8C6F-059CCBEE67E7}"/>
          </ac:picMkLst>
        </pc:picChg>
        <pc:picChg chg="del mod">
          <ac:chgData name="Luke Costello" userId="2e0611b517d0b1be" providerId="LiveId" clId="{3B4F14E7-1247-4E34-AF54-06DD7B215C73}" dt="2021-03-11T23:46:15.672" v="528" actId="478"/>
          <ac:picMkLst>
            <pc:docMk/>
            <pc:sldMk cId="95351701" sldId="296"/>
            <ac:picMk id="9" creationId="{C64ACBD3-F316-408D-9A68-1071B591EB6C}"/>
          </ac:picMkLst>
        </pc:picChg>
      </pc:sldChg>
      <pc:sldChg chg="new del">
        <pc:chgData name="Luke Costello" userId="2e0611b517d0b1be" providerId="LiveId" clId="{3B4F14E7-1247-4E34-AF54-06DD7B215C73}" dt="2021-03-11T23:51:59.270" v="976" actId="680"/>
        <pc:sldMkLst>
          <pc:docMk/>
          <pc:sldMk cId="118071030" sldId="297"/>
        </pc:sldMkLst>
      </pc:sldChg>
      <pc:sldChg chg="addSp delSp modSp add mod">
        <pc:chgData name="Luke Costello" userId="2e0611b517d0b1be" providerId="LiveId" clId="{3B4F14E7-1247-4E34-AF54-06DD7B215C73}" dt="2021-03-12T00:16:53.343" v="2275"/>
        <pc:sldMkLst>
          <pc:docMk/>
          <pc:sldMk cId="2228878639" sldId="297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228878639" sldId="297"/>
            <ac:spMk id="2" creationId="{1BFA1697-6318-44CC-98C5-8670D5E0FD2A}"/>
          </ac:spMkLst>
        </pc:spChg>
        <pc:spChg chg="add mod">
          <ac:chgData name="Luke Costello" userId="2e0611b517d0b1be" providerId="LiveId" clId="{3B4F14E7-1247-4E34-AF54-06DD7B215C73}" dt="2021-03-11T23:57:13.852" v="1270" actId="113"/>
          <ac:spMkLst>
            <pc:docMk/>
            <pc:sldMk cId="2228878639" sldId="297"/>
            <ac:spMk id="3" creationId="{93568ED7-ED3F-4AA3-9E9E-A2F546006DE5}"/>
          </ac:spMkLst>
        </pc:spChg>
        <pc:spChg chg="add mod">
          <ac:chgData name="Luke Costello" userId="2e0611b517d0b1be" providerId="LiveId" clId="{3B4F14E7-1247-4E34-AF54-06DD7B215C73}" dt="2021-03-11T23:55:29.187" v="1249" actId="403"/>
          <ac:spMkLst>
            <pc:docMk/>
            <pc:sldMk cId="2228878639" sldId="297"/>
            <ac:spMk id="12" creationId="{93249C74-350C-44F7-B261-461B3811CF70}"/>
          </ac:spMkLst>
        </pc:spChg>
        <pc:spChg chg="del">
          <ac:chgData name="Luke Costello" userId="2e0611b517d0b1be" providerId="LiveId" clId="{3B4F14E7-1247-4E34-AF54-06DD7B215C73}" dt="2021-03-11T23:52:16.922" v="987" actId="478"/>
          <ac:spMkLst>
            <pc:docMk/>
            <pc:sldMk cId="2228878639" sldId="297"/>
            <ac:spMk id="14" creationId="{141EF75C-E9E9-4FD4-8AC8-FCC20FDE9D12}"/>
          </ac:spMkLst>
        </pc:spChg>
        <pc:spChg chg="add mod">
          <ac:chgData name="Luke Costello" userId="2e0611b517d0b1be" providerId="LiveId" clId="{3B4F14E7-1247-4E34-AF54-06DD7B215C73}" dt="2021-03-11T23:57:08.965" v="1267" actId="113"/>
          <ac:spMkLst>
            <pc:docMk/>
            <pc:sldMk cId="2228878639" sldId="297"/>
            <ac:spMk id="16" creationId="{28FED95A-85E1-485E-8C5E-1D8A068EEF0E}"/>
          </ac:spMkLst>
        </pc:spChg>
        <pc:picChg chg="del">
          <ac:chgData name="Luke Costello" userId="2e0611b517d0b1be" providerId="LiveId" clId="{3B4F14E7-1247-4E34-AF54-06DD7B215C73}" dt="2021-03-11T23:52:15.068" v="986" actId="478"/>
          <ac:picMkLst>
            <pc:docMk/>
            <pc:sldMk cId="2228878639" sldId="297"/>
            <ac:picMk id="13" creationId="{B7EECEC5-38DF-476F-9A54-E05B1526762D}"/>
          </ac:picMkLst>
        </pc:picChg>
        <pc:picChg chg="add mod">
          <ac:chgData name="Luke Costello" userId="2e0611b517d0b1be" providerId="LiveId" clId="{3B4F14E7-1247-4E34-AF54-06DD7B215C73}" dt="2021-03-11T23:56:03.263" v="1256" actId="1076"/>
          <ac:picMkLst>
            <pc:docMk/>
            <pc:sldMk cId="2228878639" sldId="297"/>
            <ac:picMk id="15" creationId="{EB073C3E-ECFE-4992-BA14-D7497BE7382F}"/>
          </ac:picMkLst>
        </pc:picChg>
        <pc:cxnChg chg="add mod">
          <ac:chgData name="Luke Costello" userId="2e0611b517d0b1be" providerId="LiveId" clId="{3B4F14E7-1247-4E34-AF54-06DD7B215C73}" dt="2021-03-12T00:03:30.106" v="1843" actId="208"/>
          <ac:cxnSpMkLst>
            <pc:docMk/>
            <pc:sldMk cId="2228878639" sldId="297"/>
            <ac:cxnSpMk id="6" creationId="{FBE1431A-F9A4-4FD2-8128-510058DC3155}"/>
          </ac:cxnSpMkLst>
        </pc:cxnChg>
        <pc:cxnChg chg="add mod">
          <ac:chgData name="Luke Costello" userId="2e0611b517d0b1be" providerId="LiveId" clId="{3B4F14E7-1247-4E34-AF54-06DD7B215C73}" dt="2021-03-12T00:03:39.579" v="1846" actId="1076"/>
          <ac:cxnSpMkLst>
            <pc:docMk/>
            <pc:sldMk cId="2228878639" sldId="297"/>
            <ac:cxnSpMk id="8" creationId="{D8565AA4-0573-49E3-9059-2CA2FB4D22CA}"/>
          </ac:cxnSpMkLst>
        </pc:cxnChg>
        <pc:cxnChg chg="add mod">
          <ac:chgData name="Luke Costello" userId="2e0611b517d0b1be" providerId="LiveId" clId="{3B4F14E7-1247-4E34-AF54-06DD7B215C73}" dt="2021-03-12T00:03:30.106" v="1843" actId="208"/>
          <ac:cxnSpMkLst>
            <pc:docMk/>
            <pc:sldMk cId="2228878639" sldId="297"/>
            <ac:cxnSpMk id="20" creationId="{5B812F5C-8876-4D7A-B5EB-37057E05D807}"/>
          </ac:cxnSpMkLst>
        </pc:cxnChg>
        <pc:cxnChg chg="add mod">
          <ac:chgData name="Luke Costello" userId="2e0611b517d0b1be" providerId="LiveId" clId="{3B4F14E7-1247-4E34-AF54-06DD7B215C73}" dt="2021-03-12T00:03:30.106" v="1843" actId="208"/>
          <ac:cxnSpMkLst>
            <pc:docMk/>
            <pc:sldMk cId="2228878639" sldId="297"/>
            <ac:cxnSpMk id="22" creationId="{30EEB172-4C55-49F3-AF2D-414543143690}"/>
          </ac:cxnSpMkLst>
        </pc:cxnChg>
      </pc:sldChg>
      <pc:sldChg chg="addSp delSp modSp add mod ord">
        <pc:chgData name="Luke Costello" userId="2e0611b517d0b1be" providerId="LiveId" clId="{3B4F14E7-1247-4E34-AF54-06DD7B215C73}" dt="2021-03-12T00:16:53.343" v="2275"/>
        <pc:sldMkLst>
          <pc:docMk/>
          <pc:sldMk cId="2151126731" sldId="298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151126731" sldId="298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2151126731" sldId="298"/>
            <ac:spMk id="3" creationId="{01A6F0C2-7E36-4001-B73D-A5C454597B50}"/>
          </ac:spMkLst>
        </pc:spChg>
        <pc:spChg chg="del">
          <ac:chgData name="Luke Costello" userId="2e0611b517d0b1be" providerId="LiveId" clId="{3B4F14E7-1247-4E34-AF54-06DD7B215C73}" dt="2021-03-12T00:04:45.060" v="1856" actId="478"/>
          <ac:spMkLst>
            <pc:docMk/>
            <pc:sldMk cId="2151126731" sldId="298"/>
            <ac:spMk id="11" creationId="{36C124F6-21F5-418E-8ADC-1F2D3951EA43}"/>
          </ac:spMkLst>
        </pc:spChg>
        <pc:spChg chg="del">
          <ac:chgData name="Luke Costello" userId="2e0611b517d0b1be" providerId="LiveId" clId="{3B4F14E7-1247-4E34-AF54-06DD7B215C73}" dt="2021-03-12T00:04:47.152" v="1857" actId="478"/>
          <ac:spMkLst>
            <pc:docMk/>
            <pc:sldMk cId="2151126731" sldId="298"/>
            <ac:spMk id="17" creationId="{AEA4A0AD-2B42-4D6D-A954-7B3E2E3E754E}"/>
          </ac:spMkLst>
        </pc:spChg>
        <pc:graphicFrameChg chg="add mod">
          <ac:chgData name="Luke Costello" userId="2e0611b517d0b1be" providerId="LiveId" clId="{3B4F14E7-1247-4E34-AF54-06DD7B215C73}" dt="2021-03-12T00:05:33.090" v="1919" actId="1076"/>
          <ac:graphicFrameMkLst>
            <pc:docMk/>
            <pc:sldMk cId="2151126731" sldId="298"/>
            <ac:graphicFrameMk id="15" creationId="{F979E083-2579-47F6-BC2E-D0CD15E4B6D7}"/>
          </ac:graphicFrameMkLst>
        </pc:graphicFrameChg>
        <pc:picChg chg="del">
          <ac:chgData name="Luke Costello" userId="2e0611b517d0b1be" providerId="LiveId" clId="{3B4F14E7-1247-4E34-AF54-06DD7B215C73}" dt="2021-03-12T00:04:43.107" v="1855" actId="478"/>
          <ac:picMkLst>
            <pc:docMk/>
            <pc:sldMk cId="2151126731" sldId="298"/>
            <ac:picMk id="9" creationId="{A9C568ED-A6E4-402C-A78C-3A35376916F9}"/>
          </ac:picMkLst>
        </pc:picChg>
        <pc:picChg chg="mod">
          <ac:chgData name="Luke Costello" userId="2e0611b517d0b1be" providerId="LiveId" clId="{3B4F14E7-1247-4E34-AF54-06DD7B215C73}" dt="2021-03-12T00:08:47.755" v="2219" actId="1076"/>
          <ac:picMkLst>
            <pc:docMk/>
            <pc:sldMk cId="2151126731" sldId="298"/>
            <ac:picMk id="14" creationId="{6589F271-250E-45EC-BA4B-921985F39BF6}"/>
          </ac:picMkLst>
        </pc:picChg>
        <pc:picChg chg="del">
          <ac:chgData name="Luke Costello" userId="2e0611b517d0b1be" providerId="LiveId" clId="{3B4F14E7-1247-4E34-AF54-06DD7B215C73}" dt="2021-03-12T00:04:41.821" v="1854" actId="478"/>
          <ac:picMkLst>
            <pc:docMk/>
            <pc:sldMk cId="2151126731" sldId="298"/>
            <ac:picMk id="23" creationId="{82292046-DA27-4DF2-88C6-4872EBDAF1AB}"/>
          </ac:picMkLst>
        </pc:picChg>
        <pc:picChg chg="del">
          <ac:chgData name="Luke Costello" userId="2e0611b517d0b1be" providerId="LiveId" clId="{3B4F14E7-1247-4E34-AF54-06DD7B215C73}" dt="2021-03-12T00:04:49.958" v="1859" actId="478"/>
          <ac:picMkLst>
            <pc:docMk/>
            <pc:sldMk cId="2151126731" sldId="298"/>
            <ac:picMk id="27" creationId="{1F456D74-BCA7-450A-8CA3-E6FADE98EC6D}"/>
          </ac:picMkLst>
        </pc:picChg>
        <pc:picChg chg="del">
          <ac:chgData name="Luke Costello" userId="2e0611b517d0b1be" providerId="LiveId" clId="{3B4F14E7-1247-4E34-AF54-06DD7B215C73}" dt="2021-03-12T00:04:48.431" v="1858" actId="478"/>
          <ac:picMkLst>
            <pc:docMk/>
            <pc:sldMk cId="2151126731" sldId="298"/>
            <ac:picMk id="31" creationId="{2128C64F-A5AC-48FB-8682-6E073944DDC6}"/>
          </ac:picMkLst>
        </pc:picChg>
      </pc:sldChg>
      <pc:sldChg chg="delSp modSp add mod ord">
        <pc:chgData name="Luke Costello" userId="2e0611b517d0b1be" providerId="LiveId" clId="{3B4F14E7-1247-4E34-AF54-06DD7B215C73}" dt="2021-03-12T00:40:06.652" v="2861" actId="1076"/>
        <pc:sldMkLst>
          <pc:docMk/>
          <pc:sldMk cId="3451554105" sldId="299"/>
        </pc:sldMkLst>
        <pc:spChg chg="mod">
          <ac:chgData name="Luke Costello" userId="2e0611b517d0b1be" providerId="LiveId" clId="{3B4F14E7-1247-4E34-AF54-06DD7B215C73}" dt="2021-03-12T00:16:53.343" v="2275"/>
          <ac:spMkLst>
            <pc:docMk/>
            <pc:sldMk cId="3451554105" sldId="299"/>
            <ac:spMk id="2" creationId="{D1FA09B7-EB84-48C0-AA69-DD26F083232C}"/>
          </ac:spMkLst>
        </pc:spChg>
        <pc:spChg chg="mod">
          <ac:chgData name="Luke Costello" userId="2e0611b517d0b1be" providerId="LiveId" clId="{3B4F14E7-1247-4E34-AF54-06DD7B215C73}" dt="2021-03-12T00:40:01.822" v="2860" actId="20577"/>
          <ac:spMkLst>
            <pc:docMk/>
            <pc:sldMk cId="3451554105" sldId="299"/>
            <ac:spMk id="3" creationId="{01A6F0C2-7E36-4001-B73D-A5C454597B50}"/>
          </ac:spMkLst>
        </pc:spChg>
        <pc:spChg chg="del">
          <ac:chgData name="Luke Costello" userId="2e0611b517d0b1be" providerId="LiveId" clId="{3B4F14E7-1247-4E34-AF54-06DD7B215C73}" dt="2021-03-12T00:08:00.476" v="2198" actId="478"/>
          <ac:spMkLst>
            <pc:docMk/>
            <pc:sldMk cId="3451554105" sldId="299"/>
            <ac:spMk id="11" creationId="{36C124F6-21F5-418E-8ADC-1F2D3951EA43}"/>
          </ac:spMkLst>
        </pc:spChg>
        <pc:spChg chg="del">
          <ac:chgData name="Luke Costello" userId="2e0611b517d0b1be" providerId="LiveId" clId="{3B4F14E7-1247-4E34-AF54-06DD7B215C73}" dt="2021-03-12T00:08:03.009" v="2199" actId="478"/>
          <ac:spMkLst>
            <pc:docMk/>
            <pc:sldMk cId="3451554105" sldId="299"/>
            <ac:spMk id="17" creationId="{AEA4A0AD-2B42-4D6D-A954-7B3E2E3E754E}"/>
          </ac:spMkLst>
        </pc:spChg>
        <pc:picChg chg="del">
          <ac:chgData name="Luke Costello" userId="2e0611b517d0b1be" providerId="LiveId" clId="{3B4F14E7-1247-4E34-AF54-06DD7B215C73}" dt="2021-03-12T00:07:58.648" v="2197" actId="478"/>
          <ac:picMkLst>
            <pc:docMk/>
            <pc:sldMk cId="3451554105" sldId="299"/>
            <ac:picMk id="9" creationId="{A9C568ED-A6E4-402C-A78C-3A35376916F9}"/>
          </ac:picMkLst>
        </pc:picChg>
        <pc:picChg chg="del">
          <ac:chgData name="Luke Costello" userId="2e0611b517d0b1be" providerId="LiveId" clId="{3B4F14E7-1247-4E34-AF54-06DD7B215C73}" dt="2021-03-12T00:06:48.397" v="1949" actId="478"/>
          <ac:picMkLst>
            <pc:docMk/>
            <pc:sldMk cId="3451554105" sldId="299"/>
            <ac:picMk id="14" creationId="{6589F271-250E-45EC-BA4B-921985F39BF6}"/>
          </ac:picMkLst>
        </pc:picChg>
        <pc:picChg chg="mod">
          <ac:chgData name="Luke Costello" userId="2e0611b517d0b1be" providerId="LiveId" clId="{3B4F14E7-1247-4E34-AF54-06DD7B215C73}" dt="2021-03-12T00:40:06.652" v="2861" actId="1076"/>
          <ac:picMkLst>
            <pc:docMk/>
            <pc:sldMk cId="3451554105" sldId="299"/>
            <ac:picMk id="23" creationId="{82292046-DA27-4DF2-88C6-4872EBDAF1AB}"/>
          </ac:picMkLst>
        </pc:picChg>
        <pc:picChg chg="del">
          <ac:chgData name="Luke Costello" userId="2e0611b517d0b1be" providerId="LiveId" clId="{3B4F14E7-1247-4E34-AF54-06DD7B215C73}" dt="2021-03-12T00:08:04.998" v="2200" actId="478"/>
          <ac:picMkLst>
            <pc:docMk/>
            <pc:sldMk cId="3451554105" sldId="299"/>
            <ac:picMk id="27" creationId="{1F456D74-BCA7-450A-8CA3-E6FADE98EC6D}"/>
          </ac:picMkLst>
        </pc:picChg>
        <pc:picChg chg="del">
          <ac:chgData name="Luke Costello" userId="2e0611b517d0b1be" providerId="LiveId" clId="{3B4F14E7-1247-4E34-AF54-06DD7B215C73}" dt="2021-03-12T00:08:06.989" v="2201" actId="478"/>
          <ac:picMkLst>
            <pc:docMk/>
            <pc:sldMk cId="3451554105" sldId="299"/>
            <ac:picMk id="31" creationId="{2128C64F-A5AC-48FB-8682-6E073944DDC6}"/>
          </ac:picMkLst>
        </pc:picChg>
      </pc:sldChg>
      <pc:sldChg chg="add del">
        <pc:chgData name="Luke Costello" userId="2e0611b517d0b1be" providerId="LiveId" clId="{3B4F14E7-1247-4E34-AF54-06DD7B215C73}" dt="2021-03-12T00:06:41.763" v="1945" actId="2890"/>
        <pc:sldMkLst>
          <pc:docMk/>
          <pc:sldMk cId="4072615109" sldId="299"/>
        </pc:sldMkLst>
      </pc:sldChg>
      <pc:sldChg chg="addSp delSp modSp new mod setBg addAnim delAnim setClrOvrMap delDesignElem">
        <pc:chgData name="Luke Costello" userId="2e0611b517d0b1be" providerId="LiveId" clId="{3B4F14E7-1247-4E34-AF54-06DD7B215C73}" dt="2021-03-12T00:17:32.212" v="2281" actId="26606"/>
        <pc:sldMkLst>
          <pc:docMk/>
          <pc:sldMk cId="3322588913" sldId="300"/>
        </pc:sldMkLst>
        <pc:spChg chg="mod">
          <ac:chgData name="Luke Costello" userId="2e0611b517d0b1be" providerId="LiveId" clId="{3B4F14E7-1247-4E34-AF54-06DD7B215C73}" dt="2021-03-12T00:17:32.212" v="2281" actId="26606"/>
          <ac:spMkLst>
            <pc:docMk/>
            <pc:sldMk cId="3322588913" sldId="300"/>
            <ac:spMk id="2" creationId="{52C58D2C-9D6A-4FF4-AE19-11F2688421B1}"/>
          </ac:spMkLst>
        </pc:spChg>
        <pc:spChg chg="del">
          <ac:chgData name="Luke Costello" userId="2e0611b517d0b1be" providerId="LiveId" clId="{3B4F14E7-1247-4E34-AF54-06DD7B215C73}" dt="2021-03-12T00:15:17.803" v="2261" actId="478"/>
          <ac:spMkLst>
            <pc:docMk/>
            <pc:sldMk cId="3322588913" sldId="300"/>
            <ac:spMk id="3" creationId="{23EFDCC2-EF58-4BB2-8F20-3785A2BEA53A}"/>
          </ac:spMkLst>
        </pc:spChg>
        <pc:spChg chg="add del">
          <ac:chgData name="Luke Costello" userId="2e0611b517d0b1be" providerId="LiveId" clId="{3B4F14E7-1247-4E34-AF54-06DD7B215C73}" dt="2021-03-12T00:16:38.842" v="2272" actId="26606"/>
          <ac:spMkLst>
            <pc:docMk/>
            <pc:sldMk cId="3322588913" sldId="300"/>
            <ac:spMk id="4" creationId="{BD976C13-68E6-4E25-B13E-FC3A2D3F66E3}"/>
          </ac:spMkLst>
        </pc:spChg>
        <pc:spChg chg="add del">
          <ac:chgData name="Luke Costello" userId="2e0611b517d0b1be" providerId="LiveId" clId="{3B4F14E7-1247-4E34-AF54-06DD7B215C73}" dt="2021-03-12T00:16:38.842" v="2272" actId="26606"/>
          <ac:spMkLst>
            <pc:docMk/>
            <pc:sldMk cId="3322588913" sldId="300"/>
            <ac:spMk id="5" creationId="{E2FE3A7B-DDFF-4F81-8AAE-11D96D138C0D}"/>
          </ac:spMkLst>
        </pc:spChg>
        <pc:spChg chg="add del">
          <ac:chgData name="Luke Costello" userId="2e0611b517d0b1be" providerId="LiveId" clId="{3B4F14E7-1247-4E34-AF54-06DD7B215C73}" dt="2021-03-12T00:16:38.842" v="2272" actId="26606"/>
          <ac:spMkLst>
            <pc:docMk/>
            <pc:sldMk cId="3322588913" sldId="300"/>
            <ac:spMk id="6" creationId="{69825ADD-F95C-4747-9B41-5DB21C28E6D2}"/>
          </ac:spMkLst>
        </pc:spChg>
        <pc:spChg chg="add del">
          <ac:chgData name="Luke Costello" userId="2e0611b517d0b1be" providerId="LiveId" clId="{3B4F14E7-1247-4E34-AF54-06DD7B215C73}" dt="2021-03-12T00:17:02.884" v="2277"/>
          <ac:spMkLst>
            <pc:docMk/>
            <pc:sldMk cId="3322588913" sldId="300"/>
            <ac:spMk id="7" creationId="{BD976C13-68E6-4E25-B13E-FC3A2D3F66E3}"/>
          </ac:spMkLst>
        </pc:spChg>
        <pc:spChg chg="add del">
          <ac:chgData name="Luke Costello" userId="2e0611b517d0b1be" providerId="LiveId" clId="{3B4F14E7-1247-4E34-AF54-06DD7B215C73}" dt="2021-03-12T00:16:38.842" v="2272" actId="26606"/>
          <ac:spMkLst>
            <pc:docMk/>
            <pc:sldMk cId="3322588913" sldId="300"/>
            <ac:spMk id="8" creationId="{86791A8E-B2BA-467D-BB87-8CFBFB13AF9F}"/>
          </ac:spMkLst>
        </pc:spChg>
        <pc:spChg chg="add del">
          <ac:chgData name="Luke Costello" userId="2e0611b517d0b1be" providerId="LiveId" clId="{3B4F14E7-1247-4E34-AF54-06DD7B215C73}" dt="2021-03-12T00:17:02.884" v="2277"/>
          <ac:spMkLst>
            <pc:docMk/>
            <pc:sldMk cId="3322588913" sldId="300"/>
            <ac:spMk id="9" creationId="{E2FE3A7B-DDFF-4F81-8AAE-11D96D138C0D}"/>
          </ac:spMkLst>
        </pc:spChg>
        <pc:spChg chg="add del">
          <ac:chgData name="Luke Costello" userId="2e0611b517d0b1be" providerId="LiveId" clId="{3B4F14E7-1247-4E34-AF54-06DD7B215C73}" dt="2021-03-12T00:16:52.548" v="2274" actId="26606"/>
          <ac:spMkLst>
            <pc:docMk/>
            <pc:sldMk cId="3322588913" sldId="300"/>
            <ac:spMk id="10" creationId="{BD976C13-68E6-4E25-B13E-FC3A2D3F66E3}"/>
          </ac:spMkLst>
        </pc:spChg>
        <pc:spChg chg="add del">
          <ac:chgData name="Luke Costello" userId="2e0611b517d0b1be" providerId="LiveId" clId="{3B4F14E7-1247-4E34-AF54-06DD7B215C73}" dt="2021-03-12T00:17:02.884" v="2277"/>
          <ac:spMkLst>
            <pc:docMk/>
            <pc:sldMk cId="3322588913" sldId="300"/>
            <ac:spMk id="11" creationId="{69825ADD-F95C-4747-9B41-5DB21C28E6D2}"/>
          </ac:spMkLst>
        </pc:spChg>
        <pc:spChg chg="add del">
          <ac:chgData name="Luke Costello" userId="2e0611b517d0b1be" providerId="LiveId" clId="{3B4F14E7-1247-4E34-AF54-06DD7B215C73}" dt="2021-03-12T00:16:52.548" v="2274" actId="26606"/>
          <ac:spMkLst>
            <pc:docMk/>
            <pc:sldMk cId="3322588913" sldId="300"/>
            <ac:spMk id="12" creationId="{0F97E041-634B-4B3E-8669-42583D95672F}"/>
          </ac:spMkLst>
        </pc:spChg>
        <pc:spChg chg="add del">
          <ac:chgData name="Luke Costello" userId="2e0611b517d0b1be" providerId="LiveId" clId="{3B4F14E7-1247-4E34-AF54-06DD7B215C73}" dt="2021-03-12T00:17:02.884" v="2277"/>
          <ac:spMkLst>
            <pc:docMk/>
            <pc:sldMk cId="3322588913" sldId="300"/>
            <ac:spMk id="13" creationId="{86791A8E-B2BA-467D-BB87-8CFBFB13AF9F}"/>
          </ac:spMkLst>
        </pc:spChg>
        <pc:spChg chg="add del">
          <ac:chgData name="Luke Costello" userId="2e0611b517d0b1be" providerId="LiveId" clId="{3B4F14E7-1247-4E34-AF54-06DD7B215C73}" dt="2021-03-12T00:16:52.548" v="2274" actId="26606"/>
          <ac:spMkLst>
            <pc:docMk/>
            <pc:sldMk cId="3322588913" sldId="300"/>
            <ac:spMk id="14" creationId="{69825ADD-F95C-4747-9B41-5DB21C28E6D2}"/>
          </ac:spMkLst>
        </pc:spChg>
        <pc:spChg chg="add del">
          <ac:chgData name="Luke Costello" userId="2e0611b517d0b1be" providerId="LiveId" clId="{3B4F14E7-1247-4E34-AF54-06DD7B215C73}" dt="2021-03-12T00:16:52.548" v="2274" actId="26606"/>
          <ac:spMkLst>
            <pc:docMk/>
            <pc:sldMk cId="3322588913" sldId="300"/>
            <ac:spMk id="15" creationId="{86791A8E-B2BA-467D-BB87-8CFBFB13AF9F}"/>
          </ac:spMkLst>
        </pc:spChg>
        <pc:spChg chg="add del">
          <ac:chgData name="Luke Costello" userId="2e0611b517d0b1be" providerId="LiveId" clId="{3B4F14E7-1247-4E34-AF54-06DD7B215C73}" dt="2021-03-12T00:17:32.212" v="2281" actId="26606"/>
          <ac:spMkLst>
            <pc:docMk/>
            <pc:sldMk cId="3322588913" sldId="300"/>
            <ac:spMk id="16" creationId="{BD976C13-68E6-4E25-B13E-FC3A2D3F66E3}"/>
          </ac:spMkLst>
        </pc:spChg>
        <pc:spChg chg="add del">
          <ac:chgData name="Luke Costello" userId="2e0611b517d0b1be" providerId="LiveId" clId="{3B4F14E7-1247-4E34-AF54-06DD7B215C73}" dt="2021-03-12T00:17:32.212" v="2281" actId="26606"/>
          <ac:spMkLst>
            <pc:docMk/>
            <pc:sldMk cId="3322588913" sldId="300"/>
            <ac:spMk id="17" creationId="{E2FE3A7B-DDFF-4F81-8AAE-11D96D138C0D}"/>
          </ac:spMkLst>
        </pc:spChg>
        <pc:spChg chg="add del">
          <ac:chgData name="Luke Costello" userId="2e0611b517d0b1be" providerId="LiveId" clId="{3B4F14E7-1247-4E34-AF54-06DD7B215C73}" dt="2021-03-12T00:17:32.212" v="2281" actId="26606"/>
          <ac:spMkLst>
            <pc:docMk/>
            <pc:sldMk cId="3322588913" sldId="300"/>
            <ac:spMk id="18" creationId="{69825ADD-F95C-4747-9B41-5DB21C28E6D2}"/>
          </ac:spMkLst>
        </pc:spChg>
        <pc:spChg chg="add del">
          <ac:chgData name="Luke Costello" userId="2e0611b517d0b1be" providerId="LiveId" clId="{3B4F14E7-1247-4E34-AF54-06DD7B215C73}" dt="2021-03-12T00:17:32.212" v="2281" actId="26606"/>
          <ac:spMkLst>
            <pc:docMk/>
            <pc:sldMk cId="3322588913" sldId="300"/>
            <ac:spMk id="19" creationId="{86791A8E-B2BA-467D-BB87-8CFBFB13AF9F}"/>
          </ac:spMkLst>
        </pc:spChg>
        <pc:spChg chg="add del">
          <ac:chgData name="Luke Costello" userId="2e0611b517d0b1be" providerId="LiveId" clId="{3B4F14E7-1247-4E34-AF54-06DD7B215C73}" dt="2021-03-12T00:17:32.212" v="2281" actId="26606"/>
          <ac:spMkLst>
            <pc:docMk/>
            <pc:sldMk cId="3322588913" sldId="300"/>
            <ac:spMk id="24" creationId="{BD976C13-68E6-4E25-B13E-FC3A2D3F66E3}"/>
          </ac:spMkLst>
        </pc:spChg>
        <pc:spChg chg="add del">
          <ac:chgData name="Luke Costello" userId="2e0611b517d0b1be" providerId="LiveId" clId="{3B4F14E7-1247-4E34-AF54-06DD7B215C73}" dt="2021-03-12T00:17:32.212" v="2281" actId="26606"/>
          <ac:spMkLst>
            <pc:docMk/>
            <pc:sldMk cId="3322588913" sldId="300"/>
            <ac:spMk id="26" creationId="{0F97E041-634B-4B3E-8669-42583D95672F}"/>
          </ac:spMkLst>
        </pc:spChg>
        <pc:spChg chg="add del">
          <ac:chgData name="Luke Costello" userId="2e0611b517d0b1be" providerId="LiveId" clId="{3B4F14E7-1247-4E34-AF54-06DD7B215C73}" dt="2021-03-12T00:17:32.212" v="2281" actId="26606"/>
          <ac:spMkLst>
            <pc:docMk/>
            <pc:sldMk cId="3322588913" sldId="300"/>
            <ac:spMk id="28" creationId="{69825ADD-F95C-4747-9B41-5DB21C28E6D2}"/>
          </ac:spMkLst>
        </pc:spChg>
        <pc:spChg chg="add del">
          <ac:chgData name="Luke Costello" userId="2e0611b517d0b1be" providerId="LiveId" clId="{3B4F14E7-1247-4E34-AF54-06DD7B215C73}" dt="2021-03-12T00:17:32.212" v="2281" actId="26606"/>
          <ac:spMkLst>
            <pc:docMk/>
            <pc:sldMk cId="3322588913" sldId="300"/>
            <ac:spMk id="30" creationId="{86791A8E-B2BA-467D-BB87-8CFBFB13AF9F}"/>
          </ac:spMkLst>
        </pc:spChg>
      </pc:sldChg>
      <pc:sldChg chg="delSp modSp add del mod">
        <pc:chgData name="Luke Costello" userId="2e0611b517d0b1be" providerId="LiveId" clId="{3B4F14E7-1247-4E34-AF54-06DD7B215C73}" dt="2021-03-12T00:41:00.104" v="2876" actId="2696"/>
        <pc:sldMkLst>
          <pc:docMk/>
          <pc:sldMk cId="475127481" sldId="301"/>
        </pc:sldMkLst>
        <pc:spChg chg="mod">
          <ac:chgData name="Luke Costello" userId="2e0611b517d0b1be" providerId="LiveId" clId="{3B4F14E7-1247-4E34-AF54-06DD7B215C73}" dt="2021-03-12T00:40:48.476" v="2873" actId="20577"/>
          <ac:spMkLst>
            <pc:docMk/>
            <pc:sldMk cId="475127481" sldId="301"/>
            <ac:spMk id="2" creationId="{D1FA09B7-EB84-48C0-AA69-DD26F083232C}"/>
          </ac:spMkLst>
        </pc:spChg>
        <pc:picChg chg="del">
          <ac:chgData name="Luke Costello" userId="2e0611b517d0b1be" providerId="LiveId" clId="{3B4F14E7-1247-4E34-AF54-06DD7B215C73}" dt="2021-03-12T00:40:49.985" v="2874" actId="478"/>
          <ac:picMkLst>
            <pc:docMk/>
            <pc:sldMk cId="475127481" sldId="301"/>
            <ac:picMk id="9" creationId="{61A89701-D226-4DA7-9A61-1A53A7EA6F8D}"/>
          </ac:picMkLst>
        </pc:picChg>
      </pc:sldChg>
      <pc:sldChg chg="addSp delSp modSp new mod setBg addAnim modAnim setClrOvrMap">
        <pc:chgData name="Luke Costello" userId="2e0611b517d0b1be" providerId="LiveId" clId="{3B4F14E7-1247-4E34-AF54-06DD7B215C73}" dt="2021-03-12T00:51:24.878" v="3315"/>
        <pc:sldMkLst>
          <pc:docMk/>
          <pc:sldMk cId="1892705574" sldId="301"/>
        </pc:sldMkLst>
        <pc:spChg chg="mod">
          <ac:chgData name="Luke Costello" userId="2e0611b517d0b1be" providerId="LiveId" clId="{3B4F14E7-1247-4E34-AF54-06DD7B215C73}" dt="2021-03-12T00:51:17.437" v="3313" actId="26606"/>
          <ac:spMkLst>
            <pc:docMk/>
            <pc:sldMk cId="1892705574" sldId="301"/>
            <ac:spMk id="2" creationId="{4E2C1C2F-3CE2-4440-9ABD-7CCD53F45F06}"/>
          </ac:spMkLst>
        </pc:spChg>
        <pc:spChg chg="del">
          <ac:chgData name="Luke Costello" userId="2e0611b517d0b1be" providerId="LiveId" clId="{3B4F14E7-1247-4E34-AF54-06DD7B215C73}" dt="2021-03-12T00:51:08.295" v="3312" actId="478"/>
          <ac:spMkLst>
            <pc:docMk/>
            <pc:sldMk cId="1892705574" sldId="301"/>
            <ac:spMk id="3" creationId="{CA89075B-4869-4825-86D8-026D647B2D12}"/>
          </ac:spMkLst>
        </pc:spChg>
        <pc:spChg chg="add">
          <ac:chgData name="Luke Costello" userId="2e0611b517d0b1be" providerId="LiveId" clId="{3B4F14E7-1247-4E34-AF54-06DD7B215C73}" dt="2021-03-12T00:51:17.437" v="3313" actId="26606"/>
          <ac:spMkLst>
            <pc:docMk/>
            <pc:sldMk cId="1892705574" sldId="301"/>
            <ac:spMk id="7" creationId="{BD976C13-68E6-4E25-B13E-FC3A2D3F66E3}"/>
          </ac:spMkLst>
        </pc:spChg>
        <pc:spChg chg="add">
          <ac:chgData name="Luke Costello" userId="2e0611b517d0b1be" providerId="LiveId" clId="{3B4F14E7-1247-4E34-AF54-06DD7B215C73}" dt="2021-03-12T00:51:17.437" v="3313" actId="26606"/>
          <ac:spMkLst>
            <pc:docMk/>
            <pc:sldMk cId="1892705574" sldId="301"/>
            <ac:spMk id="9" creationId="{E2FE3A7B-DDFF-4F81-8AAE-11D96D138C0D}"/>
          </ac:spMkLst>
        </pc:spChg>
        <pc:spChg chg="add">
          <ac:chgData name="Luke Costello" userId="2e0611b517d0b1be" providerId="LiveId" clId="{3B4F14E7-1247-4E34-AF54-06DD7B215C73}" dt="2021-03-12T00:51:17.437" v="3313" actId="26606"/>
          <ac:spMkLst>
            <pc:docMk/>
            <pc:sldMk cId="1892705574" sldId="301"/>
            <ac:spMk id="11" creationId="{69825ADD-F95C-4747-9B41-5DB21C28E6D2}"/>
          </ac:spMkLst>
        </pc:spChg>
        <pc:spChg chg="add">
          <ac:chgData name="Luke Costello" userId="2e0611b517d0b1be" providerId="LiveId" clId="{3B4F14E7-1247-4E34-AF54-06DD7B215C73}" dt="2021-03-12T00:51:17.437" v="3313" actId="26606"/>
          <ac:spMkLst>
            <pc:docMk/>
            <pc:sldMk cId="1892705574" sldId="301"/>
            <ac:spMk id="13" creationId="{86791A8E-B2BA-467D-BB87-8CFBFB13AF9F}"/>
          </ac:spMkLst>
        </pc:spChg>
      </pc:sldChg>
      <pc:sldChg chg="add del">
        <pc:chgData name="Luke Costello" userId="2e0611b517d0b1be" providerId="LiveId" clId="{3B4F14E7-1247-4E34-AF54-06DD7B215C73}" dt="2021-03-12T00:49:59.903" v="3302" actId="2696"/>
        <pc:sldMkLst>
          <pc:docMk/>
          <pc:sldMk cId="2388734535" sldId="302"/>
        </pc:sldMkLst>
      </pc:sldChg>
      <pc:sldChg chg="addSp delSp modSp new mod ord setBg addAnim modAnim setClrOvrMap delDesignElem">
        <pc:chgData name="Luke Costello" userId="2e0611b517d0b1be" providerId="LiveId" clId="{3B4F14E7-1247-4E34-AF54-06DD7B215C73}" dt="2021-03-12T01:21:26.144" v="3567" actId="2711"/>
        <pc:sldMkLst>
          <pc:docMk/>
          <pc:sldMk cId="3430761653" sldId="302"/>
        </pc:sldMkLst>
        <pc:spChg chg="mod">
          <ac:chgData name="Luke Costello" userId="2e0611b517d0b1be" providerId="LiveId" clId="{3B4F14E7-1247-4E34-AF54-06DD7B215C73}" dt="2021-03-12T01:21:26.144" v="3567" actId="2711"/>
          <ac:spMkLst>
            <pc:docMk/>
            <pc:sldMk cId="3430761653" sldId="302"/>
            <ac:spMk id="2" creationId="{3552ECBC-2BB5-4E86-AF54-E102B349D989}"/>
          </ac:spMkLst>
        </pc:spChg>
        <pc:spChg chg="del mod">
          <ac:chgData name="Luke Costello" userId="2e0611b517d0b1be" providerId="LiveId" clId="{3B4F14E7-1247-4E34-AF54-06DD7B215C73}" dt="2021-03-12T00:57:21.499" v="3515" actId="478"/>
          <ac:spMkLst>
            <pc:docMk/>
            <pc:sldMk cId="3430761653" sldId="302"/>
            <ac:spMk id="3" creationId="{8CF2A65F-19BA-47B0-BF7B-C88E385A37B3}"/>
          </ac:spMkLst>
        </pc:spChg>
        <pc:spChg chg="add del">
          <ac:chgData name="Luke Costello" userId="2e0611b517d0b1be" providerId="LiveId" clId="{3B4F14E7-1247-4E34-AF54-06DD7B215C73}" dt="2021-03-12T01:18:35.291" v="3534"/>
          <ac:spMkLst>
            <pc:docMk/>
            <pc:sldMk cId="3430761653" sldId="302"/>
            <ac:spMk id="4" creationId="{BD976C13-68E6-4E25-B13E-FC3A2D3F66E3}"/>
          </ac:spMkLst>
        </pc:spChg>
        <pc:spChg chg="add del">
          <ac:chgData name="Luke Costello" userId="2e0611b517d0b1be" providerId="LiveId" clId="{3B4F14E7-1247-4E34-AF54-06DD7B215C73}" dt="2021-03-12T01:18:35.291" v="3534"/>
          <ac:spMkLst>
            <pc:docMk/>
            <pc:sldMk cId="3430761653" sldId="302"/>
            <ac:spMk id="5" creationId="{E2FE3A7B-DDFF-4F81-8AAE-11D96D138C0D}"/>
          </ac:spMkLst>
        </pc:spChg>
        <pc:spChg chg="add del">
          <ac:chgData name="Luke Costello" userId="2e0611b517d0b1be" providerId="LiveId" clId="{3B4F14E7-1247-4E34-AF54-06DD7B215C73}" dt="2021-03-12T01:18:35.291" v="3534"/>
          <ac:spMkLst>
            <pc:docMk/>
            <pc:sldMk cId="3430761653" sldId="302"/>
            <ac:spMk id="6" creationId="{69825ADD-F95C-4747-9B41-5DB21C28E6D2}"/>
          </ac:spMkLst>
        </pc:spChg>
        <pc:spChg chg="add del">
          <ac:chgData name="Luke Costello" userId="2e0611b517d0b1be" providerId="LiveId" clId="{3B4F14E7-1247-4E34-AF54-06DD7B215C73}" dt="2021-03-12T00:57:42.031" v="3520"/>
          <ac:spMkLst>
            <pc:docMk/>
            <pc:sldMk cId="3430761653" sldId="302"/>
            <ac:spMk id="7" creationId="{BD976C13-68E6-4E25-B13E-FC3A2D3F66E3}"/>
          </ac:spMkLst>
        </pc:spChg>
        <pc:spChg chg="add del">
          <ac:chgData name="Luke Costello" userId="2e0611b517d0b1be" providerId="LiveId" clId="{3B4F14E7-1247-4E34-AF54-06DD7B215C73}" dt="2021-03-12T01:18:35.291" v="3534"/>
          <ac:spMkLst>
            <pc:docMk/>
            <pc:sldMk cId="3430761653" sldId="302"/>
            <ac:spMk id="8" creationId="{86791A8E-B2BA-467D-BB87-8CFBFB13AF9F}"/>
          </ac:spMkLst>
        </pc:spChg>
        <pc:spChg chg="add del">
          <ac:chgData name="Luke Costello" userId="2e0611b517d0b1be" providerId="LiveId" clId="{3B4F14E7-1247-4E34-AF54-06DD7B215C73}" dt="2021-03-12T00:57:42.031" v="3520"/>
          <ac:spMkLst>
            <pc:docMk/>
            <pc:sldMk cId="3430761653" sldId="302"/>
            <ac:spMk id="9" creationId="{E2FE3A7B-DDFF-4F81-8AAE-11D96D138C0D}"/>
          </ac:spMkLst>
        </pc:spChg>
        <pc:spChg chg="add del">
          <ac:chgData name="Luke Costello" userId="2e0611b517d0b1be" providerId="LiveId" clId="{3B4F14E7-1247-4E34-AF54-06DD7B215C73}" dt="2021-03-12T01:19:36.145" v="3540"/>
          <ac:spMkLst>
            <pc:docMk/>
            <pc:sldMk cId="3430761653" sldId="302"/>
            <ac:spMk id="10" creationId="{BD976C13-68E6-4E25-B13E-FC3A2D3F66E3}"/>
          </ac:spMkLst>
        </pc:spChg>
        <pc:spChg chg="add del">
          <ac:chgData name="Luke Costello" userId="2e0611b517d0b1be" providerId="LiveId" clId="{3B4F14E7-1247-4E34-AF54-06DD7B215C73}" dt="2021-03-12T00:57:42.031" v="3520"/>
          <ac:spMkLst>
            <pc:docMk/>
            <pc:sldMk cId="3430761653" sldId="302"/>
            <ac:spMk id="11" creationId="{69825ADD-F95C-4747-9B41-5DB21C28E6D2}"/>
          </ac:spMkLst>
        </pc:spChg>
        <pc:spChg chg="add del">
          <ac:chgData name="Luke Costello" userId="2e0611b517d0b1be" providerId="LiveId" clId="{3B4F14E7-1247-4E34-AF54-06DD7B215C73}" dt="2021-03-12T00:57:42.031" v="3520"/>
          <ac:spMkLst>
            <pc:docMk/>
            <pc:sldMk cId="3430761653" sldId="302"/>
            <ac:spMk id="13" creationId="{86791A8E-B2BA-467D-BB87-8CFBFB13AF9F}"/>
          </ac:spMkLst>
        </pc:spChg>
        <pc:spChg chg="add del">
          <ac:chgData name="Luke Costello" userId="2e0611b517d0b1be" providerId="LiveId" clId="{3B4F14E7-1247-4E34-AF54-06DD7B215C73}" dt="2021-03-12T01:19:36.145" v="3540"/>
          <ac:spMkLst>
            <pc:docMk/>
            <pc:sldMk cId="3430761653" sldId="302"/>
            <ac:spMk id="14" creationId="{E2FE3A7B-DDFF-4F81-8AAE-11D96D138C0D}"/>
          </ac:spMkLst>
        </pc:spChg>
        <pc:spChg chg="add del">
          <ac:chgData name="Luke Costello" userId="2e0611b517d0b1be" providerId="LiveId" clId="{3B4F14E7-1247-4E34-AF54-06DD7B215C73}" dt="2021-03-12T01:19:36.145" v="3540"/>
          <ac:spMkLst>
            <pc:docMk/>
            <pc:sldMk cId="3430761653" sldId="302"/>
            <ac:spMk id="15" creationId="{69825ADD-F95C-4747-9B41-5DB21C28E6D2}"/>
          </ac:spMkLst>
        </pc:spChg>
        <pc:spChg chg="add del">
          <ac:chgData name="Luke Costello" userId="2e0611b517d0b1be" providerId="LiveId" clId="{3B4F14E7-1247-4E34-AF54-06DD7B215C73}" dt="2021-03-12T01:19:36.145" v="3540"/>
          <ac:spMkLst>
            <pc:docMk/>
            <pc:sldMk cId="3430761653" sldId="302"/>
            <ac:spMk id="16" creationId="{86791A8E-B2BA-467D-BB87-8CFBFB13AF9F}"/>
          </ac:spMkLst>
        </pc:spChg>
        <pc:spChg chg="add del mod">
          <ac:chgData name="Luke Costello" userId="2e0611b517d0b1be" providerId="LiveId" clId="{3B4F14E7-1247-4E34-AF54-06DD7B215C73}" dt="2021-03-12T01:20:54.640" v="3562" actId="478"/>
          <ac:spMkLst>
            <pc:docMk/>
            <pc:sldMk cId="3430761653" sldId="302"/>
            <ac:spMk id="17" creationId="{330C502B-0461-4B50-AF28-5384D7FF8E64}"/>
          </ac:spMkLst>
        </pc:spChg>
        <pc:spChg chg="add">
          <ac:chgData name="Luke Costello" userId="2e0611b517d0b1be" providerId="LiveId" clId="{3B4F14E7-1247-4E34-AF54-06DD7B215C73}" dt="2021-03-12T01:19:38.723" v="3541" actId="26606"/>
          <ac:spMkLst>
            <pc:docMk/>
            <pc:sldMk cId="3430761653" sldId="302"/>
            <ac:spMk id="22" creationId="{BD976C13-68E6-4E25-B13E-FC3A2D3F66E3}"/>
          </ac:spMkLst>
        </pc:spChg>
        <pc:spChg chg="add mod ord">
          <ac:chgData name="Luke Costello" userId="2e0611b517d0b1be" providerId="LiveId" clId="{3B4F14E7-1247-4E34-AF54-06DD7B215C73}" dt="2021-03-12T01:21:07.560" v="3565" actId="2085"/>
          <ac:spMkLst>
            <pc:docMk/>
            <pc:sldMk cId="3430761653" sldId="302"/>
            <ac:spMk id="23" creationId="{0ACA43A4-862A-4B11-A080-CAF8A6A94BA3}"/>
          </ac:spMkLst>
        </pc:spChg>
        <pc:spChg chg="add">
          <ac:chgData name="Luke Costello" userId="2e0611b517d0b1be" providerId="LiveId" clId="{3B4F14E7-1247-4E34-AF54-06DD7B215C73}" dt="2021-03-12T01:19:38.723" v="3541" actId="26606"/>
          <ac:spMkLst>
            <pc:docMk/>
            <pc:sldMk cId="3430761653" sldId="302"/>
            <ac:spMk id="24" creationId="{E2FE3A7B-DDFF-4F81-8AAE-11D96D138C0D}"/>
          </ac:spMkLst>
        </pc:spChg>
        <pc:spChg chg="add">
          <ac:chgData name="Luke Costello" userId="2e0611b517d0b1be" providerId="LiveId" clId="{3B4F14E7-1247-4E34-AF54-06DD7B215C73}" dt="2021-03-12T01:19:38.723" v="3541" actId="26606"/>
          <ac:spMkLst>
            <pc:docMk/>
            <pc:sldMk cId="3430761653" sldId="302"/>
            <ac:spMk id="26" creationId="{69825ADD-F95C-4747-9B41-5DB21C28E6D2}"/>
          </ac:spMkLst>
        </pc:spChg>
        <pc:spChg chg="add">
          <ac:chgData name="Luke Costello" userId="2e0611b517d0b1be" providerId="LiveId" clId="{3B4F14E7-1247-4E34-AF54-06DD7B215C73}" dt="2021-03-12T01:19:38.723" v="3541" actId="26606"/>
          <ac:spMkLst>
            <pc:docMk/>
            <pc:sldMk cId="3430761653" sldId="302"/>
            <ac:spMk id="28" creationId="{86791A8E-B2BA-467D-BB87-8CFBFB13AF9F}"/>
          </ac:spMkLst>
        </pc:spChg>
        <pc:graphicFrameChg chg="add del modGraphic">
          <ac:chgData name="Luke Costello" userId="2e0611b517d0b1be" providerId="LiveId" clId="{3B4F14E7-1247-4E34-AF54-06DD7B215C73}" dt="2021-03-12T01:17:33.349" v="3527" actId="478"/>
          <ac:graphicFrameMkLst>
            <pc:docMk/>
            <pc:sldMk cId="3430761653" sldId="302"/>
            <ac:graphicFrameMk id="12" creationId="{B6307029-38BC-4CED-88A7-A6D419012095}"/>
          </ac:graphicFrameMkLst>
        </pc:graphicFrameChg>
      </pc:sldChg>
    </pc:docChg>
  </pc:docChgLst>
  <pc:docChgLst>
    <pc:chgData name="Luke" userId="2e0611b517d0b1be" providerId="LiveId" clId="{BA411098-BA74-4573-A8E5-19CD6CB15D34}"/>
    <pc:docChg chg="undo redo custSel addSld delSld modSld sldOrd">
      <pc:chgData name="Luke" userId="2e0611b517d0b1be" providerId="LiveId" clId="{BA411098-BA74-4573-A8E5-19CD6CB15D34}" dt="2021-03-15T22:07:52.472" v="21368" actId="20577"/>
      <pc:docMkLst>
        <pc:docMk/>
      </pc:docMkLst>
      <pc:sldChg chg="addSp delSp modSp mod modTransition setBg setClrOvrMap">
        <pc:chgData name="Luke" userId="2e0611b517d0b1be" providerId="LiveId" clId="{BA411098-BA74-4573-A8E5-19CD6CB15D34}" dt="2021-03-13T23:07:17.488" v="17165" actId="1076"/>
        <pc:sldMkLst>
          <pc:docMk/>
          <pc:sldMk cId="2347828247" sldId="256"/>
        </pc:sldMkLst>
        <pc:spChg chg="mod">
          <ac:chgData name="Luke" userId="2e0611b517d0b1be" providerId="LiveId" clId="{BA411098-BA74-4573-A8E5-19CD6CB15D34}" dt="2021-03-12T17:55:04.947" v="12724" actId="20577"/>
          <ac:spMkLst>
            <pc:docMk/>
            <pc:sldMk cId="2347828247" sldId="256"/>
            <ac:spMk id="2" creationId="{8F7F8BE1-96E2-41AD-BCF4-336D52D250F2}"/>
          </ac:spMkLst>
        </pc:spChg>
        <pc:spChg chg="mod">
          <ac:chgData name="Luke" userId="2e0611b517d0b1be" providerId="LiveId" clId="{BA411098-BA74-4573-A8E5-19CD6CB15D34}" dt="2021-03-13T23:07:17.488" v="17165" actId="1076"/>
          <ac:spMkLst>
            <pc:docMk/>
            <pc:sldMk cId="2347828247" sldId="256"/>
            <ac:spMk id="3" creationId="{F19BFD90-AE6E-4820-B3CB-4294FCAB7D66}"/>
          </ac:spMkLst>
        </pc:spChg>
        <pc:spChg chg="add del">
          <ac:chgData name="Luke" userId="2e0611b517d0b1be" providerId="LiveId" clId="{BA411098-BA74-4573-A8E5-19CD6CB15D34}" dt="2021-03-01T22:29:54.907" v="1056" actId="26606"/>
          <ac:spMkLst>
            <pc:docMk/>
            <pc:sldMk cId="2347828247" sldId="256"/>
            <ac:spMk id="10" creationId="{D4995BF0-8E87-4ECF-904C-D047955C15CE}"/>
          </ac:spMkLst>
        </pc:spChg>
        <pc:spChg chg="add">
          <ac:chgData name="Luke" userId="2e0611b517d0b1be" providerId="LiveId" clId="{BA411098-BA74-4573-A8E5-19CD6CB15D34}" dt="2021-03-01T22:29:54.911" v="1057" actId="26606"/>
          <ac:spMkLst>
            <pc:docMk/>
            <pc:sldMk cId="2347828247" sldId="256"/>
            <ac:spMk id="12" creationId="{E1030C29-580C-4A40-B8A8-F6BA962AEB5D}"/>
          </ac:spMkLst>
        </pc:spChg>
        <pc:picChg chg="add del mod ord modCrop">
          <ac:chgData name="Luke" userId="2e0611b517d0b1be" providerId="LiveId" clId="{BA411098-BA74-4573-A8E5-19CD6CB15D34}" dt="2021-03-01T22:31:31.800" v="1059" actId="478"/>
          <ac:picMkLst>
            <pc:docMk/>
            <pc:sldMk cId="2347828247" sldId="256"/>
            <ac:picMk id="5" creationId="{C4E88487-5773-40C4-94B7-A04E605C91D9}"/>
          </ac:picMkLst>
        </pc:picChg>
        <pc:picChg chg="add del mod ord">
          <ac:chgData name="Luke" userId="2e0611b517d0b1be" providerId="LiveId" clId="{BA411098-BA74-4573-A8E5-19CD6CB15D34}" dt="2021-03-01T22:31:53.322" v="1069" actId="478"/>
          <ac:picMkLst>
            <pc:docMk/>
            <pc:sldMk cId="2347828247" sldId="256"/>
            <ac:picMk id="7" creationId="{1707148A-67EE-40A5-8381-7E919A847CCD}"/>
          </ac:picMkLst>
        </pc:picChg>
        <pc:picChg chg="add del mod">
          <ac:chgData name="Luke" userId="2e0611b517d0b1be" providerId="LiveId" clId="{BA411098-BA74-4573-A8E5-19CD6CB15D34}" dt="2021-03-02T02:57:51.444" v="1137" actId="478"/>
          <ac:picMkLst>
            <pc:docMk/>
            <pc:sldMk cId="2347828247" sldId="256"/>
            <ac:picMk id="9" creationId="{B1CFD34A-C2DE-4CEB-B039-96C7E615143F}"/>
          </ac:picMkLst>
        </pc:picChg>
        <pc:picChg chg="add del mod">
          <ac:chgData name="Luke" userId="2e0611b517d0b1be" providerId="LiveId" clId="{BA411098-BA74-4573-A8E5-19CD6CB15D34}" dt="2021-03-02T02:59:39.460" v="1146" actId="478"/>
          <ac:picMkLst>
            <pc:docMk/>
            <pc:sldMk cId="2347828247" sldId="256"/>
            <ac:picMk id="13" creationId="{C0D5C31A-2AEB-461D-8E70-B60A3D8002BC}"/>
          </ac:picMkLst>
        </pc:picChg>
        <pc:picChg chg="add mod">
          <ac:chgData name="Luke" userId="2e0611b517d0b1be" providerId="LiveId" clId="{BA411098-BA74-4573-A8E5-19CD6CB15D34}" dt="2021-03-02T02:59:41.359" v="1147" actId="1076"/>
          <ac:picMkLst>
            <pc:docMk/>
            <pc:sldMk cId="2347828247" sldId="256"/>
            <ac:picMk id="15" creationId="{5594C155-1262-4B10-A498-ECD43D6FD06C}"/>
          </ac:picMkLst>
        </pc:picChg>
      </pc:sldChg>
      <pc:sldChg chg="addSp delSp modSp new mod modTransition">
        <pc:chgData name="Luke" userId="2e0611b517d0b1be" providerId="LiveId" clId="{BA411098-BA74-4573-A8E5-19CD6CB15D34}" dt="2021-03-15T22:04:16.576" v="21239" actId="1076"/>
        <pc:sldMkLst>
          <pc:docMk/>
          <pc:sldMk cId="3135045010" sldId="257"/>
        </pc:sldMkLst>
        <pc:spChg chg="mod">
          <ac:chgData name="Luke" userId="2e0611b517d0b1be" providerId="LiveId" clId="{BA411098-BA74-4573-A8E5-19CD6CB15D34}" dt="2021-03-01T22:19:03.765" v="882" actId="113"/>
          <ac:spMkLst>
            <pc:docMk/>
            <pc:sldMk cId="3135045010" sldId="257"/>
            <ac:spMk id="2" creationId="{80DA15BD-E2BE-47BA-96E5-425541C635B1}"/>
          </ac:spMkLst>
        </pc:spChg>
        <pc:spChg chg="mod">
          <ac:chgData name="Luke" userId="2e0611b517d0b1be" providerId="LiveId" clId="{BA411098-BA74-4573-A8E5-19CD6CB15D34}" dt="2021-03-15T02:51:37.922" v="19631"/>
          <ac:spMkLst>
            <pc:docMk/>
            <pc:sldMk cId="3135045010" sldId="257"/>
            <ac:spMk id="3" creationId="{65C98AA4-A02E-4B06-97B9-860FD99F342F}"/>
          </ac:spMkLst>
        </pc:spChg>
        <pc:spChg chg="add mod">
          <ac:chgData name="Luke" userId="2e0611b517d0b1be" providerId="LiveId" clId="{BA411098-BA74-4573-A8E5-19CD6CB15D34}" dt="2021-03-15T22:04:16.576" v="21239" actId="1076"/>
          <ac:spMkLst>
            <pc:docMk/>
            <pc:sldMk cId="3135045010" sldId="257"/>
            <ac:spMk id="4" creationId="{1B454765-F9F3-4777-81B6-074E7B7F1F00}"/>
          </ac:spMkLst>
        </pc:spChg>
        <pc:spChg chg="add del mod">
          <ac:chgData name="Luke" userId="2e0611b517d0b1be" providerId="LiveId" clId="{BA411098-BA74-4573-A8E5-19CD6CB15D34}" dt="2021-03-13T22:40:47.266" v="16987" actId="478"/>
          <ac:spMkLst>
            <pc:docMk/>
            <pc:sldMk cId="3135045010" sldId="257"/>
            <ac:spMk id="4" creationId="{BC0DF22A-08EE-413E-B5BD-B488C8B8F3CE}"/>
          </ac:spMkLst>
        </pc:spChg>
        <pc:spChg chg="add mod">
          <ac:chgData name="Luke" userId="2e0611b517d0b1be" providerId="LiveId" clId="{BA411098-BA74-4573-A8E5-19CD6CB15D34}" dt="2021-03-09T20:26:18.991" v="2453"/>
          <ac:spMkLst>
            <pc:docMk/>
            <pc:sldMk cId="3135045010" sldId="257"/>
            <ac:spMk id="5" creationId="{50456794-6B2D-4A3F-8BF5-783247A7878F}"/>
          </ac:spMkLst>
        </pc:spChg>
        <pc:spChg chg="add mod">
          <ac:chgData name="Luke" userId="2e0611b517d0b1be" providerId="LiveId" clId="{BA411098-BA74-4573-A8E5-19CD6CB15D34}" dt="2021-03-09T20:26:18.991" v="2453"/>
          <ac:spMkLst>
            <pc:docMk/>
            <pc:sldMk cId="3135045010" sldId="257"/>
            <ac:spMk id="6" creationId="{B845BC11-09CE-416D-9107-0070ED09006F}"/>
          </ac:spMkLst>
        </pc:spChg>
        <pc:spChg chg="add mod">
          <ac:chgData name="Luke" userId="2e0611b517d0b1be" providerId="LiveId" clId="{BA411098-BA74-4573-A8E5-19CD6CB15D34}" dt="2021-03-09T20:26:18.991" v="2453"/>
          <ac:spMkLst>
            <pc:docMk/>
            <pc:sldMk cId="3135045010" sldId="257"/>
            <ac:spMk id="7" creationId="{B2F8D493-1B0E-4327-811A-8C503BB362BE}"/>
          </ac:spMkLst>
        </pc:spChg>
        <pc:spChg chg="add mod">
          <ac:chgData name="Luke" userId="2e0611b517d0b1be" providerId="LiveId" clId="{BA411098-BA74-4573-A8E5-19CD6CB15D34}" dt="2021-03-09T20:26:18.991" v="2453"/>
          <ac:spMkLst>
            <pc:docMk/>
            <pc:sldMk cId="3135045010" sldId="257"/>
            <ac:spMk id="8" creationId="{876410C0-EB00-4BD3-A7D2-1FCBF8A9959A}"/>
          </ac:spMkLst>
        </pc:spChg>
        <pc:picChg chg="add mod">
          <ac:chgData name="Luke" userId="2e0611b517d0b1be" providerId="LiveId" clId="{BA411098-BA74-4573-A8E5-19CD6CB15D34}" dt="2021-03-15T02:49:37.406" v="19583" actId="1076"/>
          <ac:picMkLst>
            <pc:docMk/>
            <pc:sldMk cId="3135045010" sldId="257"/>
            <ac:picMk id="9" creationId="{72BF3FB9-953F-4FAA-8E01-F04469F704E6}"/>
          </ac:picMkLst>
        </pc:picChg>
        <pc:picChg chg="add mod modCrop">
          <ac:chgData name="Luke" userId="2e0611b517d0b1be" providerId="LiveId" clId="{BA411098-BA74-4573-A8E5-19CD6CB15D34}" dt="2021-03-15T02:49:35.232" v="19582" actId="1076"/>
          <ac:picMkLst>
            <pc:docMk/>
            <pc:sldMk cId="3135045010" sldId="257"/>
            <ac:picMk id="10" creationId="{11EDDE21-FCE0-4530-8F6E-156E6FB53D26}"/>
          </ac:picMkLst>
        </pc:picChg>
      </pc:sldChg>
      <pc:sldChg chg="modSp new del">
        <pc:chgData name="Luke" userId="2e0611b517d0b1be" providerId="LiveId" clId="{BA411098-BA74-4573-A8E5-19CD6CB15D34}" dt="2021-03-01T21:30:38.141" v="300" actId="47"/>
        <pc:sldMkLst>
          <pc:docMk/>
          <pc:sldMk cId="3683409420" sldId="258"/>
        </pc:sldMkLst>
        <pc:spChg chg="mod">
          <ac:chgData name="Luke" userId="2e0611b517d0b1be" providerId="LiveId" clId="{BA411098-BA74-4573-A8E5-19CD6CB15D34}" dt="2021-03-01T21:24:18.981" v="277" actId="16037"/>
          <ac:spMkLst>
            <pc:docMk/>
            <pc:sldMk cId="3683409420" sldId="258"/>
            <ac:spMk id="2" creationId="{97CC44B8-6A17-45A8-AB6C-06A6DB7F6D84}"/>
          </ac:spMkLst>
        </pc:spChg>
      </pc:sldChg>
      <pc:sldChg chg="addSp delSp modSp add mod">
        <pc:chgData name="Luke" userId="2e0611b517d0b1be" providerId="LiveId" clId="{BA411098-BA74-4573-A8E5-19CD6CB15D34}" dt="2021-03-15T22:05:14.574" v="21281" actId="20577"/>
        <pc:sldMkLst>
          <pc:docMk/>
          <pc:sldMk cId="4005872394" sldId="258"/>
        </pc:sldMkLst>
        <pc:spChg chg="mod">
          <ac:chgData name="Luke" userId="2e0611b517d0b1be" providerId="LiveId" clId="{BA411098-BA74-4573-A8E5-19CD6CB15D34}" dt="2021-03-01T22:19:01.390" v="881" actId="113"/>
          <ac:spMkLst>
            <pc:docMk/>
            <pc:sldMk cId="4005872394" sldId="258"/>
            <ac:spMk id="2" creationId="{80DA15BD-E2BE-47BA-96E5-425541C635B1}"/>
          </ac:spMkLst>
        </pc:spChg>
        <pc:spChg chg="mod">
          <ac:chgData name="Luke" userId="2e0611b517d0b1be" providerId="LiveId" clId="{BA411098-BA74-4573-A8E5-19CD6CB15D34}" dt="2021-03-15T03:02:31.171" v="19658" actId="20577"/>
          <ac:spMkLst>
            <pc:docMk/>
            <pc:sldMk cId="4005872394" sldId="258"/>
            <ac:spMk id="3" creationId="{65C98AA4-A02E-4B06-97B9-860FD99F342F}"/>
          </ac:spMkLst>
        </pc:spChg>
        <pc:spChg chg="del">
          <ac:chgData name="Luke" userId="2e0611b517d0b1be" providerId="LiveId" clId="{BA411098-BA74-4573-A8E5-19CD6CB15D34}" dt="2021-03-13T22:40:49.653" v="16988" actId="478"/>
          <ac:spMkLst>
            <pc:docMk/>
            <pc:sldMk cId="4005872394" sldId="258"/>
            <ac:spMk id="4" creationId="{BC0DF22A-08EE-413E-B5BD-B488C8B8F3CE}"/>
          </ac:spMkLst>
        </pc:spChg>
        <pc:spChg chg="add del mod">
          <ac:chgData name="Luke" userId="2e0611b517d0b1be" providerId="LiveId" clId="{BA411098-BA74-4573-A8E5-19CD6CB15D34}" dt="2021-03-15T02:49:55.046" v="19588" actId="478"/>
          <ac:spMkLst>
            <pc:docMk/>
            <pc:sldMk cId="4005872394" sldId="258"/>
            <ac:spMk id="6" creationId="{B2C800D7-B07F-4609-BF61-60BCBF424F32}"/>
          </ac:spMkLst>
        </pc:spChg>
        <pc:spChg chg="add mod">
          <ac:chgData name="Luke" userId="2e0611b517d0b1be" providerId="LiveId" clId="{BA411098-BA74-4573-A8E5-19CD6CB15D34}" dt="2021-03-09T20:26:18.014" v="2452"/>
          <ac:spMkLst>
            <pc:docMk/>
            <pc:sldMk cId="4005872394" sldId="258"/>
            <ac:spMk id="7" creationId="{7C5ADC92-FAD9-4D88-AF20-D9AA066128F8}"/>
          </ac:spMkLst>
        </pc:spChg>
        <pc:spChg chg="add mod">
          <ac:chgData name="Luke" userId="2e0611b517d0b1be" providerId="LiveId" clId="{BA411098-BA74-4573-A8E5-19CD6CB15D34}" dt="2021-03-09T20:26:18.014" v="2452"/>
          <ac:spMkLst>
            <pc:docMk/>
            <pc:sldMk cId="4005872394" sldId="258"/>
            <ac:spMk id="8" creationId="{4A03F489-71AF-4D23-8840-DE4CA01055F3}"/>
          </ac:spMkLst>
        </pc:spChg>
        <pc:spChg chg="add mod">
          <ac:chgData name="Luke" userId="2e0611b517d0b1be" providerId="LiveId" clId="{BA411098-BA74-4573-A8E5-19CD6CB15D34}" dt="2021-03-09T20:26:18.014" v="2452"/>
          <ac:spMkLst>
            <pc:docMk/>
            <pc:sldMk cId="4005872394" sldId="258"/>
            <ac:spMk id="9" creationId="{E7BD8C9D-E563-467E-961D-DCB4AFA97B80}"/>
          </ac:spMkLst>
        </pc:spChg>
        <pc:spChg chg="add mod">
          <ac:chgData name="Luke" userId="2e0611b517d0b1be" providerId="LiveId" clId="{BA411098-BA74-4573-A8E5-19CD6CB15D34}" dt="2021-03-09T20:26:18.014" v="2452"/>
          <ac:spMkLst>
            <pc:docMk/>
            <pc:sldMk cId="4005872394" sldId="258"/>
            <ac:spMk id="10" creationId="{493E72DD-4D90-4A87-B95B-9D36C279358C}"/>
          </ac:spMkLst>
        </pc:spChg>
        <pc:spChg chg="add mod">
          <ac:chgData name="Luke" userId="2e0611b517d0b1be" providerId="LiveId" clId="{BA411098-BA74-4573-A8E5-19CD6CB15D34}" dt="2021-03-15T22:05:14.574" v="21281" actId="20577"/>
          <ac:spMkLst>
            <pc:docMk/>
            <pc:sldMk cId="4005872394" sldId="258"/>
            <ac:spMk id="11" creationId="{4338130B-D2F9-479F-9F56-30987C2E8BBE}"/>
          </ac:spMkLst>
        </pc:spChg>
        <pc:picChg chg="add del mod">
          <ac:chgData name="Luke" userId="2e0611b517d0b1be" providerId="LiveId" clId="{BA411098-BA74-4573-A8E5-19CD6CB15D34}" dt="2021-03-15T02:49:52.037" v="19586" actId="478"/>
          <ac:picMkLst>
            <pc:docMk/>
            <pc:sldMk cId="4005872394" sldId="258"/>
            <ac:picMk id="5" creationId="{06214A01-3D9A-4920-8080-F9367C5C4ECA}"/>
          </ac:picMkLst>
        </pc:picChg>
      </pc:sldChg>
      <pc:sldChg chg="new del">
        <pc:chgData name="Luke" userId="2e0611b517d0b1be" providerId="LiveId" clId="{BA411098-BA74-4573-A8E5-19CD6CB15D34}" dt="2021-03-01T21:30:38.943" v="301" actId="47"/>
        <pc:sldMkLst>
          <pc:docMk/>
          <pc:sldMk cId="3043886475" sldId="259"/>
        </pc:sldMkLst>
      </pc:sldChg>
      <pc:sldChg chg="addSp delSp modSp add del mod">
        <pc:chgData name="Luke" userId="2e0611b517d0b1be" providerId="LiveId" clId="{BA411098-BA74-4573-A8E5-19CD6CB15D34}" dt="2021-03-09T02:55:30.429" v="1241" actId="2696"/>
        <pc:sldMkLst>
          <pc:docMk/>
          <pc:sldMk cId="3654950536" sldId="259"/>
        </pc:sldMkLst>
        <pc:spChg chg="mod">
          <ac:chgData name="Luke" userId="2e0611b517d0b1be" providerId="LiveId" clId="{BA411098-BA74-4573-A8E5-19CD6CB15D34}" dt="2021-03-01T22:10:29.586" v="715"/>
          <ac:spMkLst>
            <pc:docMk/>
            <pc:sldMk cId="3654950536" sldId="259"/>
            <ac:spMk id="2" creationId="{80DA15BD-E2BE-47BA-96E5-425541C635B1}"/>
          </ac:spMkLst>
        </pc:spChg>
        <pc:spChg chg="mod">
          <ac:chgData name="Luke" userId="2e0611b517d0b1be" providerId="LiveId" clId="{BA411098-BA74-4573-A8E5-19CD6CB15D34}" dt="2021-03-01T22:10:29.586" v="715"/>
          <ac:spMkLst>
            <pc:docMk/>
            <pc:sldMk cId="3654950536" sldId="259"/>
            <ac:spMk id="3" creationId="{65C98AA4-A02E-4B06-97B9-860FD99F342F}"/>
          </ac:spMkLst>
        </pc:spChg>
        <pc:spChg chg="add del mod">
          <ac:chgData name="Luke" userId="2e0611b517d0b1be" providerId="LiveId" clId="{BA411098-BA74-4573-A8E5-19CD6CB15D34}" dt="2021-03-01T22:16:17.360" v="838" actId="21"/>
          <ac:spMkLst>
            <pc:docMk/>
            <pc:sldMk cId="3654950536" sldId="259"/>
            <ac:spMk id="5" creationId="{FE74B854-5831-4345-B8DD-91857FFA688A}"/>
          </ac:spMkLst>
        </pc:spChg>
        <pc:spChg chg="add del mod ord">
          <ac:chgData name="Luke" userId="2e0611b517d0b1be" providerId="LiveId" clId="{BA411098-BA74-4573-A8E5-19CD6CB15D34}" dt="2021-03-01T22:19:46.229" v="918" actId="21"/>
          <ac:spMkLst>
            <pc:docMk/>
            <pc:sldMk cId="3654950536" sldId="259"/>
            <ac:spMk id="6" creationId="{D40FAAE5-89E9-4263-8BB9-3BAD73FA0F63}"/>
          </ac:spMkLst>
        </pc:spChg>
        <pc:spChg chg="add del mod ord">
          <ac:chgData name="Luke" userId="2e0611b517d0b1be" providerId="LiveId" clId="{BA411098-BA74-4573-A8E5-19CD6CB15D34}" dt="2021-03-01T22:13:01.813" v="742" actId="478"/>
          <ac:spMkLst>
            <pc:docMk/>
            <pc:sldMk cId="3654950536" sldId="259"/>
            <ac:spMk id="7" creationId="{4570F5D0-002E-472D-A7E9-1B2206B379A2}"/>
          </ac:spMkLst>
        </pc:spChg>
        <pc:spChg chg="add del mod">
          <ac:chgData name="Luke" userId="2e0611b517d0b1be" providerId="LiveId" clId="{BA411098-BA74-4573-A8E5-19CD6CB15D34}" dt="2021-03-01T22:13:16.095" v="746" actId="21"/>
          <ac:spMkLst>
            <pc:docMk/>
            <pc:sldMk cId="3654950536" sldId="259"/>
            <ac:spMk id="8" creationId="{FED624B0-0F16-417D-AC61-F5AA927BA002}"/>
          </ac:spMkLst>
        </pc:spChg>
        <pc:spChg chg="add del mod">
          <ac:chgData name="Luke" userId="2e0611b517d0b1be" providerId="LiveId" clId="{BA411098-BA74-4573-A8E5-19CD6CB15D34}" dt="2021-03-01T22:12:59.731" v="741" actId="21"/>
          <ac:spMkLst>
            <pc:docMk/>
            <pc:sldMk cId="3654950536" sldId="259"/>
            <ac:spMk id="9" creationId="{D93C5DE4-6A19-4601-8B07-3CE2D2084E0C}"/>
          </ac:spMkLst>
        </pc:spChg>
      </pc:sldChg>
      <pc:sldChg chg="modSp new del mod">
        <pc:chgData name="Luke" userId="2e0611b517d0b1be" providerId="LiveId" clId="{BA411098-BA74-4573-A8E5-19CD6CB15D34}" dt="2021-03-09T02:55:37.510" v="1242" actId="2696"/>
        <pc:sldMkLst>
          <pc:docMk/>
          <pc:sldMk cId="2401332251" sldId="260"/>
        </pc:sldMkLst>
        <pc:spChg chg="mod">
          <ac:chgData name="Luke" userId="2e0611b517d0b1be" providerId="LiveId" clId="{BA411098-BA74-4573-A8E5-19CD6CB15D34}" dt="2021-03-01T22:10:29.586" v="715"/>
          <ac:spMkLst>
            <pc:docMk/>
            <pc:sldMk cId="2401332251" sldId="260"/>
            <ac:spMk id="2" creationId="{D9F8ACEE-C8ED-41DD-A04A-B3F1AC64D85E}"/>
          </ac:spMkLst>
        </pc:spChg>
        <pc:spChg chg="mod">
          <ac:chgData name="Luke" userId="2e0611b517d0b1be" providerId="LiveId" clId="{BA411098-BA74-4573-A8E5-19CD6CB15D34}" dt="2021-03-01T22:10:29.586" v="715"/>
          <ac:spMkLst>
            <pc:docMk/>
            <pc:sldMk cId="2401332251" sldId="260"/>
            <ac:spMk id="3" creationId="{AB6A6E43-2E6A-4535-8C3D-F330DB2E04F2}"/>
          </ac:spMkLst>
        </pc:spChg>
      </pc:sldChg>
      <pc:sldChg chg="modSp new del mod">
        <pc:chgData name="Luke" userId="2e0611b517d0b1be" providerId="LiveId" clId="{BA411098-BA74-4573-A8E5-19CD6CB15D34}" dt="2021-03-09T02:55:40.712" v="1243" actId="2696"/>
        <pc:sldMkLst>
          <pc:docMk/>
          <pc:sldMk cId="4235881224" sldId="261"/>
        </pc:sldMkLst>
        <pc:spChg chg="mod">
          <ac:chgData name="Luke" userId="2e0611b517d0b1be" providerId="LiveId" clId="{BA411098-BA74-4573-A8E5-19CD6CB15D34}" dt="2021-03-01T22:10:29.586" v="715"/>
          <ac:spMkLst>
            <pc:docMk/>
            <pc:sldMk cId="4235881224" sldId="261"/>
            <ac:spMk id="2" creationId="{40AD9D88-7F3B-420B-9F6B-C1E91A543ED7}"/>
          </ac:spMkLst>
        </pc:spChg>
        <pc:spChg chg="mod">
          <ac:chgData name="Luke" userId="2e0611b517d0b1be" providerId="LiveId" clId="{BA411098-BA74-4573-A8E5-19CD6CB15D34}" dt="2021-03-01T22:10:29.586" v="715"/>
          <ac:spMkLst>
            <pc:docMk/>
            <pc:sldMk cId="4235881224" sldId="261"/>
            <ac:spMk id="3" creationId="{C5ED0317-228B-4A56-87D6-42B05C97EFFF}"/>
          </ac:spMkLst>
        </pc:spChg>
      </pc:sldChg>
      <pc:sldChg chg="addSp delSp modSp new mod">
        <pc:chgData name="Luke" userId="2e0611b517d0b1be" providerId="LiveId" clId="{BA411098-BA74-4573-A8E5-19CD6CB15D34}" dt="2021-03-15T22:05:47.454" v="21295" actId="20577"/>
        <pc:sldMkLst>
          <pc:docMk/>
          <pc:sldMk cId="3128846119" sldId="262"/>
        </pc:sldMkLst>
        <pc:spChg chg="mod">
          <ac:chgData name="Luke" userId="2e0611b517d0b1be" providerId="LiveId" clId="{BA411098-BA74-4573-A8E5-19CD6CB15D34}" dt="2021-03-01T22:18:58.073" v="880" actId="113"/>
          <ac:spMkLst>
            <pc:docMk/>
            <pc:sldMk cId="3128846119" sldId="262"/>
            <ac:spMk id="2" creationId="{1BFA1697-6318-44CC-98C5-8670D5E0FD2A}"/>
          </ac:spMkLst>
        </pc:spChg>
        <pc:spChg chg="mod">
          <ac:chgData name="Luke" userId="2e0611b517d0b1be" providerId="LiveId" clId="{BA411098-BA74-4573-A8E5-19CD6CB15D34}" dt="2021-03-11T05:53:52.864" v="5172" actId="20577"/>
          <ac:spMkLst>
            <pc:docMk/>
            <pc:sldMk cId="3128846119" sldId="262"/>
            <ac:spMk id="3" creationId="{F6FA024F-4525-4ABA-9128-579D676C16CC}"/>
          </ac:spMkLst>
        </pc:spChg>
        <pc:spChg chg="add mod">
          <ac:chgData name="Luke" userId="2e0611b517d0b1be" providerId="LiveId" clId="{BA411098-BA74-4573-A8E5-19CD6CB15D34}" dt="2021-03-01T22:15:56.638" v="834" actId="122"/>
          <ac:spMkLst>
            <pc:docMk/>
            <pc:sldMk cId="3128846119" sldId="262"/>
            <ac:spMk id="4" creationId="{66079747-6040-4E13-9294-398D8D94FB93}"/>
          </ac:spMkLst>
        </pc:spChg>
        <pc:spChg chg="add del mod">
          <ac:chgData name="Luke" userId="2e0611b517d0b1be" providerId="LiveId" clId="{BA411098-BA74-4573-A8E5-19CD6CB15D34}" dt="2021-03-01T22:13:18.984" v="749"/>
          <ac:spMkLst>
            <pc:docMk/>
            <pc:sldMk cId="3128846119" sldId="262"/>
            <ac:spMk id="5" creationId="{77783977-8F1C-41F9-8976-A64514434B60}"/>
          </ac:spMkLst>
        </pc:spChg>
        <pc:spChg chg="add del mod">
          <ac:chgData name="Luke" userId="2e0611b517d0b1be" providerId="LiveId" clId="{BA411098-BA74-4573-A8E5-19CD6CB15D34}" dt="2021-03-09T22:28:00.636" v="2546" actId="478"/>
          <ac:spMkLst>
            <pc:docMk/>
            <pc:sldMk cId="3128846119" sldId="262"/>
            <ac:spMk id="6" creationId="{4616D0F1-1D2E-4459-AB42-B1E4AB6F1D98}"/>
          </ac:spMkLst>
        </pc:spChg>
        <pc:spChg chg="add del mod">
          <ac:chgData name="Luke" userId="2e0611b517d0b1be" providerId="LiveId" clId="{BA411098-BA74-4573-A8E5-19CD6CB15D34}" dt="2021-03-09T22:28:00.636" v="2546" actId="478"/>
          <ac:spMkLst>
            <pc:docMk/>
            <pc:sldMk cId="3128846119" sldId="262"/>
            <ac:spMk id="7" creationId="{B3485329-4A30-4E70-B4FA-1C5E4B97AF7D}"/>
          </ac:spMkLst>
        </pc:spChg>
        <pc:spChg chg="add del mod">
          <ac:chgData name="Luke" userId="2e0611b517d0b1be" providerId="LiveId" clId="{BA411098-BA74-4573-A8E5-19CD6CB15D34}" dt="2021-03-09T22:28:00.636" v="2546" actId="478"/>
          <ac:spMkLst>
            <pc:docMk/>
            <pc:sldMk cId="3128846119" sldId="262"/>
            <ac:spMk id="8" creationId="{54B2A451-CB65-4B14-AB1C-8DE10BD33356}"/>
          </ac:spMkLst>
        </pc:spChg>
        <pc:spChg chg="add mod">
          <ac:chgData name="Luke" userId="2e0611b517d0b1be" providerId="LiveId" clId="{BA411098-BA74-4573-A8E5-19CD6CB15D34}" dt="2021-03-15T22:05:47.454" v="21295" actId="20577"/>
          <ac:spMkLst>
            <pc:docMk/>
            <pc:sldMk cId="3128846119" sldId="262"/>
            <ac:spMk id="9" creationId="{72E1AF3F-CDE6-484F-BD5C-552E5C784350}"/>
          </ac:spMkLst>
        </pc:spChg>
        <pc:spChg chg="add del mod">
          <ac:chgData name="Luke" userId="2e0611b517d0b1be" providerId="LiveId" clId="{BA411098-BA74-4573-A8E5-19CD6CB15D34}" dt="2021-03-09T22:28:08.407" v="2548" actId="478"/>
          <ac:spMkLst>
            <pc:docMk/>
            <pc:sldMk cId="3128846119" sldId="262"/>
            <ac:spMk id="9" creationId="{97DFE5DA-7B73-46F9-A206-ECA6053793D0}"/>
          </ac:spMkLst>
        </pc:spChg>
        <pc:spChg chg="add mod">
          <ac:chgData name="Luke" userId="2e0611b517d0b1be" providerId="LiveId" clId="{BA411098-BA74-4573-A8E5-19CD6CB15D34}" dt="2021-03-09T22:28:00.921" v="2547"/>
          <ac:spMkLst>
            <pc:docMk/>
            <pc:sldMk cId="3128846119" sldId="262"/>
            <ac:spMk id="10" creationId="{84D958A3-010C-445E-A1DD-31442EAAF2E4}"/>
          </ac:spMkLst>
        </pc:spChg>
        <pc:spChg chg="add mod">
          <ac:chgData name="Luke" userId="2e0611b517d0b1be" providerId="LiveId" clId="{BA411098-BA74-4573-A8E5-19CD6CB15D34}" dt="2021-03-09T22:28:00.921" v="2547"/>
          <ac:spMkLst>
            <pc:docMk/>
            <pc:sldMk cId="3128846119" sldId="262"/>
            <ac:spMk id="11" creationId="{19467A78-958B-4C88-984D-DF631239B1CF}"/>
          </ac:spMkLst>
        </pc:spChg>
        <pc:spChg chg="add mod">
          <ac:chgData name="Luke" userId="2e0611b517d0b1be" providerId="LiveId" clId="{BA411098-BA74-4573-A8E5-19CD6CB15D34}" dt="2021-03-09T22:28:00.921" v="2547"/>
          <ac:spMkLst>
            <pc:docMk/>
            <pc:sldMk cId="3128846119" sldId="262"/>
            <ac:spMk id="12" creationId="{BEA03650-F9D2-4136-8EED-34C338722B35}"/>
          </ac:spMkLst>
        </pc:spChg>
        <pc:picChg chg="add mod">
          <ac:chgData name="Luke" userId="2e0611b517d0b1be" providerId="LiveId" clId="{BA411098-BA74-4573-A8E5-19CD6CB15D34}" dt="2021-03-11T20:18:07.326" v="7875" actId="14861"/>
          <ac:picMkLst>
            <pc:docMk/>
            <pc:sldMk cId="3128846119" sldId="262"/>
            <ac:picMk id="8" creationId="{926C29B0-D0A4-45C4-AC51-6660FE0EB03F}"/>
          </ac:picMkLst>
        </pc:picChg>
      </pc:sldChg>
      <pc:sldChg chg="addSp delSp modSp new mod ord">
        <pc:chgData name="Luke" userId="2e0611b517d0b1be" providerId="LiveId" clId="{BA411098-BA74-4573-A8E5-19CD6CB15D34}" dt="2021-03-15T22:06:31.140" v="21319" actId="20577"/>
        <pc:sldMkLst>
          <pc:docMk/>
          <pc:sldMk cId="3806326255" sldId="263"/>
        </pc:sldMkLst>
        <pc:spChg chg="mod">
          <ac:chgData name="Luke" userId="2e0611b517d0b1be" providerId="LiveId" clId="{BA411098-BA74-4573-A8E5-19CD6CB15D34}" dt="2021-03-11T00:31:38.803" v="3512" actId="20577"/>
          <ac:spMkLst>
            <pc:docMk/>
            <pc:sldMk cId="3806326255" sldId="263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3T20:38:29.756" v="15513" actId="20577"/>
          <ac:spMkLst>
            <pc:docMk/>
            <pc:sldMk cId="3806326255" sldId="263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01T22:17:55.928" v="863" actId="122"/>
          <ac:spMkLst>
            <pc:docMk/>
            <pc:sldMk cId="3806326255" sldId="263"/>
            <ac:spMk id="4" creationId="{38408DCE-326C-4FAE-8FA7-C819E43560BE}"/>
          </ac:spMkLst>
        </pc:spChg>
        <pc:spChg chg="add mod">
          <ac:chgData name="Luke" userId="2e0611b517d0b1be" providerId="LiveId" clId="{BA411098-BA74-4573-A8E5-19CD6CB15D34}" dt="2021-03-01T22:17:23.376" v="861" actId="14100"/>
          <ac:spMkLst>
            <pc:docMk/>
            <pc:sldMk cId="3806326255" sldId="263"/>
            <ac:spMk id="5" creationId="{EF4BD43B-43FB-43FA-8FC7-AD408797384B}"/>
          </ac:spMkLst>
        </pc:spChg>
        <pc:spChg chg="add mod">
          <ac:chgData name="Luke" userId="2e0611b517d0b1be" providerId="LiveId" clId="{BA411098-BA74-4573-A8E5-19CD6CB15D34}" dt="2021-03-01T22:20:30.237" v="936"/>
          <ac:spMkLst>
            <pc:docMk/>
            <pc:sldMk cId="3806326255" sldId="263"/>
            <ac:spMk id="6" creationId="{8C421EDE-1AFB-45D9-B345-C85A28A3022F}"/>
          </ac:spMkLst>
        </pc:spChg>
        <pc:spChg chg="add mod">
          <ac:chgData name="Luke" userId="2e0611b517d0b1be" providerId="LiveId" clId="{BA411098-BA74-4573-A8E5-19CD6CB15D34}" dt="2021-03-01T22:22:18.791" v="1008"/>
          <ac:spMkLst>
            <pc:docMk/>
            <pc:sldMk cId="3806326255" sldId="263"/>
            <ac:spMk id="7" creationId="{06D5321F-11AA-4254-A1CF-FB0A307F9236}"/>
          </ac:spMkLst>
        </pc:spChg>
        <pc:spChg chg="add mod">
          <ac:chgData name="Luke" userId="2e0611b517d0b1be" providerId="LiveId" clId="{BA411098-BA74-4573-A8E5-19CD6CB15D34}" dt="2021-03-15T22:06:31.140" v="21319" actId="20577"/>
          <ac:spMkLst>
            <pc:docMk/>
            <pc:sldMk cId="3806326255" sldId="263"/>
            <ac:spMk id="10" creationId="{26EA15C7-FBAB-4334-9AF5-67EC7CEF4BE4}"/>
          </ac:spMkLst>
        </pc:spChg>
        <pc:picChg chg="add del mod">
          <ac:chgData name="Luke" userId="2e0611b517d0b1be" providerId="LiveId" clId="{BA411098-BA74-4573-A8E5-19CD6CB15D34}" dt="2021-03-11T00:36:04.657" v="3595" actId="478"/>
          <ac:picMkLst>
            <pc:docMk/>
            <pc:sldMk cId="3806326255" sldId="263"/>
            <ac:picMk id="8" creationId="{AC7B9963-156E-4AAE-A64C-8EF49126E467}"/>
          </ac:picMkLst>
        </pc:picChg>
        <pc:picChg chg="add mod">
          <ac:chgData name="Luke" userId="2e0611b517d0b1be" providerId="LiveId" clId="{BA411098-BA74-4573-A8E5-19CD6CB15D34}" dt="2021-03-12T18:18:07.694" v="14021" actId="1076"/>
          <ac:picMkLst>
            <pc:docMk/>
            <pc:sldMk cId="3806326255" sldId="263"/>
            <ac:picMk id="9" creationId="{AEDAFBD1-CC82-4B7C-9F81-5E6E7BA42A58}"/>
          </ac:picMkLst>
        </pc:picChg>
        <pc:picChg chg="add del mod">
          <ac:chgData name="Luke" userId="2e0611b517d0b1be" providerId="LiveId" clId="{BA411098-BA74-4573-A8E5-19CD6CB15D34}" dt="2021-03-12T18:18:02.543" v="14019" actId="478"/>
          <ac:picMkLst>
            <pc:docMk/>
            <pc:sldMk cId="3806326255" sldId="263"/>
            <ac:picMk id="10" creationId="{D94CEAC9-3E9C-4244-83A3-A2FFFC95A232}"/>
          </ac:picMkLst>
        </pc:picChg>
      </pc:sldChg>
      <pc:sldChg chg="addSp delSp modSp new del mod">
        <pc:chgData name="Luke" userId="2e0611b517d0b1be" providerId="LiveId" clId="{BA411098-BA74-4573-A8E5-19CD6CB15D34}" dt="2021-03-09T02:55:58.904" v="1245" actId="2696"/>
        <pc:sldMkLst>
          <pc:docMk/>
          <pc:sldMk cId="3549909165" sldId="264"/>
        </pc:sldMkLst>
        <pc:spChg chg="add del mod">
          <ac:chgData name="Luke" userId="2e0611b517d0b1be" providerId="LiveId" clId="{BA411098-BA74-4573-A8E5-19CD6CB15D34}" dt="2021-03-01T22:21:31.696" v="991" actId="21"/>
          <ac:spMkLst>
            <pc:docMk/>
            <pc:sldMk cId="3549909165" sldId="264"/>
            <ac:spMk id="4" creationId="{9B57ECB4-F6F6-4794-A2CA-62AFFC574539}"/>
          </ac:spMkLst>
        </pc:spChg>
      </pc:sldChg>
      <pc:sldChg chg="addSp delSp modSp add mod">
        <pc:chgData name="Luke" userId="2e0611b517d0b1be" providerId="LiveId" clId="{BA411098-BA74-4573-A8E5-19CD6CB15D34}" dt="2021-03-15T22:05:54.043" v="21299" actId="20577"/>
        <pc:sldMkLst>
          <pc:docMk/>
          <pc:sldMk cId="127759087" sldId="265"/>
        </pc:sldMkLst>
        <pc:spChg chg="mod">
          <ac:chgData name="Luke" userId="2e0611b517d0b1be" providerId="LiveId" clId="{BA411098-BA74-4573-A8E5-19CD6CB15D34}" dt="2021-03-12T03:56:49.104" v="10066" actId="20577"/>
          <ac:spMkLst>
            <pc:docMk/>
            <pc:sldMk cId="127759087" sldId="265"/>
            <ac:spMk id="2" creationId="{1BFA1697-6318-44CC-98C5-8670D5E0FD2A}"/>
          </ac:spMkLst>
        </pc:spChg>
        <pc:spChg chg="del mod">
          <ac:chgData name="Luke" userId="2e0611b517d0b1be" providerId="LiveId" clId="{BA411098-BA74-4573-A8E5-19CD6CB15D34}" dt="2021-03-11T20:20:14.380" v="7891" actId="22"/>
          <ac:spMkLst>
            <pc:docMk/>
            <pc:sldMk cId="127759087" sldId="265"/>
            <ac:spMk id="3" creationId="{F6FA024F-4525-4ABA-9128-579D676C16CC}"/>
          </ac:spMkLst>
        </pc:spChg>
        <pc:spChg chg="mod">
          <ac:chgData name="Luke" userId="2e0611b517d0b1be" providerId="LiveId" clId="{BA411098-BA74-4573-A8E5-19CD6CB15D34}" dt="2021-03-01T22:16:00.920" v="835" actId="122"/>
          <ac:spMkLst>
            <pc:docMk/>
            <pc:sldMk cId="127759087" sldId="265"/>
            <ac:spMk id="4" creationId="{66079747-6040-4E13-9294-398D8D94FB93}"/>
          </ac:spMkLst>
        </pc:spChg>
        <pc:spChg chg="add del mod">
          <ac:chgData name="Luke" userId="2e0611b517d0b1be" providerId="LiveId" clId="{BA411098-BA74-4573-A8E5-19CD6CB15D34}" dt="2021-03-01T22:17:04.315" v="853" actId="478"/>
          <ac:spMkLst>
            <pc:docMk/>
            <pc:sldMk cId="127759087" sldId="265"/>
            <ac:spMk id="5" creationId="{F85D6B4E-F0DC-497D-93C6-4108C8717C09}"/>
          </ac:spMkLst>
        </pc:spChg>
        <pc:spChg chg="add del mod">
          <ac:chgData name="Luke" userId="2e0611b517d0b1be" providerId="LiveId" clId="{BA411098-BA74-4573-A8E5-19CD6CB15D34}" dt="2021-03-01T22:16:44.750" v="847"/>
          <ac:spMkLst>
            <pc:docMk/>
            <pc:sldMk cId="127759087" sldId="265"/>
            <ac:spMk id="6" creationId="{059D994F-BCF0-4772-9638-5C0ECD9D6B35}"/>
          </ac:spMkLst>
        </pc:spChg>
        <pc:spChg chg="add del mod">
          <ac:chgData name="Luke" userId="2e0611b517d0b1be" providerId="LiveId" clId="{BA411098-BA74-4573-A8E5-19CD6CB15D34}" dt="2021-03-09T22:28:15.651" v="2549" actId="478"/>
          <ac:spMkLst>
            <pc:docMk/>
            <pc:sldMk cId="127759087" sldId="265"/>
            <ac:spMk id="7" creationId="{D9576B79-2737-40EB-93F8-B48E65CDA373}"/>
          </ac:spMkLst>
        </pc:spChg>
        <pc:spChg chg="add del mod">
          <ac:chgData name="Luke" userId="2e0611b517d0b1be" providerId="LiveId" clId="{BA411098-BA74-4573-A8E5-19CD6CB15D34}" dt="2021-03-09T22:28:15.651" v="2549" actId="478"/>
          <ac:spMkLst>
            <pc:docMk/>
            <pc:sldMk cId="127759087" sldId="265"/>
            <ac:spMk id="8" creationId="{3D243096-2FE1-4802-987A-4754A220B503}"/>
          </ac:spMkLst>
        </pc:spChg>
        <pc:spChg chg="add del">
          <ac:chgData name="Luke" userId="2e0611b517d0b1be" providerId="LiveId" clId="{BA411098-BA74-4573-A8E5-19CD6CB15D34}" dt="2021-03-11T20:19:30.083" v="7877" actId="22"/>
          <ac:spMkLst>
            <pc:docMk/>
            <pc:sldMk cId="127759087" sldId="265"/>
            <ac:spMk id="9" creationId="{17784A34-8E64-4644-B60E-31B7F3854907}"/>
          </ac:spMkLst>
        </pc:spChg>
        <pc:spChg chg="add mod">
          <ac:chgData name="Luke" userId="2e0611b517d0b1be" providerId="LiveId" clId="{BA411098-BA74-4573-A8E5-19CD6CB15D34}" dt="2021-03-15T22:05:54.043" v="21299" actId="20577"/>
          <ac:spMkLst>
            <pc:docMk/>
            <pc:sldMk cId="127759087" sldId="265"/>
            <ac:spMk id="9" creationId="{915B8F39-6D2C-40FE-8B0D-8F9240F0084E}"/>
          </ac:spMkLst>
        </pc:spChg>
        <pc:spChg chg="add del mod">
          <ac:chgData name="Luke" userId="2e0611b517d0b1be" providerId="LiveId" clId="{BA411098-BA74-4573-A8E5-19CD6CB15D34}" dt="2021-03-09T22:28:15.651" v="2549" actId="478"/>
          <ac:spMkLst>
            <pc:docMk/>
            <pc:sldMk cId="127759087" sldId="265"/>
            <ac:spMk id="9" creationId="{D8073015-9997-4955-9AA8-AC9722A69D3A}"/>
          </ac:spMkLst>
        </pc:spChg>
        <pc:spChg chg="add del mod">
          <ac:chgData name="Luke" userId="2e0611b517d0b1be" providerId="LiveId" clId="{BA411098-BA74-4573-A8E5-19CD6CB15D34}" dt="2021-03-01T22:23:45.205" v="1047" actId="478"/>
          <ac:spMkLst>
            <pc:docMk/>
            <pc:sldMk cId="127759087" sldId="265"/>
            <ac:spMk id="10" creationId="{44FCA68C-A78A-4BF2-9B33-9EE0D06CC59B}"/>
          </ac:spMkLst>
        </pc:spChg>
        <pc:spChg chg="add mod">
          <ac:chgData name="Luke" userId="2e0611b517d0b1be" providerId="LiveId" clId="{BA411098-BA74-4573-A8E5-19CD6CB15D34}" dt="2021-03-09T22:28:15.959" v="2550"/>
          <ac:spMkLst>
            <pc:docMk/>
            <pc:sldMk cId="127759087" sldId="265"/>
            <ac:spMk id="10" creationId="{887BEA2F-4527-484F-9723-7C55C643AB70}"/>
          </ac:spMkLst>
        </pc:spChg>
        <pc:spChg chg="add mod">
          <ac:chgData name="Luke" userId="2e0611b517d0b1be" providerId="LiveId" clId="{BA411098-BA74-4573-A8E5-19CD6CB15D34}" dt="2021-03-09T22:28:15.959" v="2550"/>
          <ac:spMkLst>
            <pc:docMk/>
            <pc:sldMk cId="127759087" sldId="265"/>
            <ac:spMk id="11" creationId="{F744F0E9-0002-4551-863A-24A6E35D6FBE}"/>
          </ac:spMkLst>
        </pc:spChg>
        <pc:spChg chg="add mod">
          <ac:chgData name="Luke" userId="2e0611b517d0b1be" providerId="LiveId" clId="{BA411098-BA74-4573-A8E5-19CD6CB15D34}" dt="2021-03-09T22:28:15.959" v="2550"/>
          <ac:spMkLst>
            <pc:docMk/>
            <pc:sldMk cId="127759087" sldId="265"/>
            <ac:spMk id="12" creationId="{FBF26145-FDAA-4B0A-B278-1686410796B2}"/>
          </ac:spMkLst>
        </pc:spChg>
        <pc:spChg chg="add del">
          <ac:chgData name="Luke" userId="2e0611b517d0b1be" providerId="LiveId" clId="{BA411098-BA74-4573-A8E5-19CD6CB15D34}" dt="2021-03-11T20:19:40.731" v="7881" actId="22"/>
          <ac:spMkLst>
            <pc:docMk/>
            <pc:sldMk cId="127759087" sldId="265"/>
            <ac:spMk id="13" creationId="{8ED37104-9CF5-4C63-A52D-89F9531F4F5E}"/>
          </ac:spMkLst>
        </pc:spChg>
        <pc:spChg chg="add del">
          <ac:chgData name="Luke" userId="2e0611b517d0b1be" providerId="LiveId" clId="{BA411098-BA74-4573-A8E5-19CD6CB15D34}" dt="2021-03-11T20:20:25.125" v="7898" actId="22"/>
          <ac:spMkLst>
            <pc:docMk/>
            <pc:sldMk cId="127759087" sldId="265"/>
            <ac:spMk id="19" creationId="{8B3FFBA7-01CE-4536-82E5-232B532EFD98}"/>
          </ac:spMkLst>
        </pc:spChg>
        <pc:spChg chg="add del">
          <ac:chgData name="Luke" userId="2e0611b517d0b1be" providerId="LiveId" clId="{BA411098-BA74-4573-A8E5-19CD6CB15D34}" dt="2021-03-11T20:20:35.639" v="7904" actId="22"/>
          <ac:spMkLst>
            <pc:docMk/>
            <pc:sldMk cId="127759087" sldId="265"/>
            <ac:spMk id="23" creationId="{86C8032F-A014-46C1-BF3A-EA7D8A3DFE55}"/>
          </ac:spMkLst>
        </pc:spChg>
        <pc:spChg chg="add mod">
          <ac:chgData name="Luke" userId="2e0611b517d0b1be" providerId="LiveId" clId="{BA411098-BA74-4573-A8E5-19CD6CB15D34}" dt="2021-03-11T21:03:14.531" v="8997" actId="113"/>
          <ac:spMkLst>
            <pc:docMk/>
            <pc:sldMk cId="127759087" sldId="265"/>
            <ac:spMk id="27" creationId="{4E212BA5-D202-4E01-BDD9-62DEA61D8003}"/>
          </ac:spMkLst>
        </pc:spChg>
        <pc:picChg chg="add del mod">
          <ac:chgData name="Luke" userId="2e0611b517d0b1be" providerId="LiveId" clId="{BA411098-BA74-4573-A8E5-19CD6CB15D34}" dt="2021-03-11T20:22:25.472" v="8002" actId="21"/>
          <ac:picMkLst>
            <pc:docMk/>
            <pc:sldMk cId="127759087" sldId="265"/>
            <ac:picMk id="7" creationId="{F645F6CF-EA7B-4375-A4AD-68B287658CC7}"/>
          </ac:picMkLst>
        </pc:picChg>
        <pc:picChg chg="add del mod">
          <ac:chgData name="Luke" userId="2e0611b517d0b1be" providerId="LiveId" clId="{BA411098-BA74-4573-A8E5-19CD6CB15D34}" dt="2021-03-11T20:22:25.472" v="8002" actId="21"/>
          <ac:picMkLst>
            <pc:docMk/>
            <pc:sldMk cId="127759087" sldId="265"/>
            <ac:picMk id="15" creationId="{300C0DFB-1805-4EE8-BA1D-5AEA16A6C597}"/>
          </ac:picMkLst>
        </pc:picChg>
        <pc:picChg chg="add del mod ord">
          <ac:chgData name="Luke" userId="2e0611b517d0b1be" providerId="LiveId" clId="{BA411098-BA74-4573-A8E5-19CD6CB15D34}" dt="2021-03-11T20:22:25.472" v="8002" actId="21"/>
          <ac:picMkLst>
            <pc:docMk/>
            <pc:sldMk cId="127759087" sldId="265"/>
            <ac:picMk id="17" creationId="{CBBADA64-EFD1-4B76-BCFD-61A5463058FB}"/>
          </ac:picMkLst>
        </pc:picChg>
        <pc:picChg chg="add del mod">
          <ac:chgData name="Luke" userId="2e0611b517d0b1be" providerId="LiveId" clId="{BA411098-BA74-4573-A8E5-19CD6CB15D34}" dt="2021-03-11T20:22:25.472" v="8002" actId="21"/>
          <ac:picMkLst>
            <pc:docMk/>
            <pc:sldMk cId="127759087" sldId="265"/>
            <ac:picMk id="21" creationId="{942EEF14-AD1A-41A1-9C77-A1370EA6E9B6}"/>
          </ac:picMkLst>
        </pc:picChg>
        <pc:picChg chg="add del mod">
          <ac:chgData name="Luke" userId="2e0611b517d0b1be" providerId="LiveId" clId="{BA411098-BA74-4573-A8E5-19CD6CB15D34}" dt="2021-03-11T20:22:25.472" v="8002" actId="21"/>
          <ac:picMkLst>
            <pc:docMk/>
            <pc:sldMk cId="127759087" sldId="265"/>
            <ac:picMk id="25" creationId="{3819770B-5DB9-4DAE-A6E6-3BB2AD2D74E5}"/>
          </ac:picMkLst>
        </pc:picChg>
      </pc:sldChg>
      <pc:sldChg chg="new del">
        <pc:chgData name="Luke" userId="2e0611b517d0b1be" providerId="LiveId" clId="{BA411098-BA74-4573-A8E5-19CD6CB15D34}" dt="2021-03-01T22:14:25.120" v="768" actId="47"/>
        <pc:sldMkLst>
          <pc:docMk/>
          <pc:sldMk cId="483039561" sldId="265"/>
        </pc:sldMkLst>
      </pc:sldChg>
      <pc:sldChg chg="addSp delSp modSp add mod delAnim modAnim">
        <pc:chgData name="Luke" userId="2e0611b517d0b1be" providerId="LiveId" clId="{BA411098-BA74-4573-A8E5-19CD6CB15D34}" dt="2021-03-15T22:05:57.629" v="21301" actId="20577"/>
        <pc:sldMkLst>
          <pc:docMk/>
          <pc:sldMk cId="2450221197" sldId="266"/>
        </pc:sldMkLst>
        <pc:spChg chg="add del mod">
          <ac:chgData name="Luke" userId="2e0611b517d0b1be" providerId="LiveId" clId="{BA411098-BA74-4573-A8E5-19CD6CB15D34}" dt="2021-03-11T20:21:32.620" v="8001" actId="20577"/>
          <ac:spMkLst>
            <pc:docMk/>
            <pc:sldMk cId="2450221197" sldId="266"/>
            <ac:spMk id="2" creationId="{1BFA1697-6318-44CC-98C5-8670D5E0FD2A}"/>
          </ac:spMkLst>
        </pc:spChg>
        <pc:spChg chg="mod">
          <ac:chgData name="Luke" userId="2e0611b517d0b1be" providerId="LiveId" clId="{BA411098-BA74-4573-A8E5-19CD6CB15D34}" dt="2021-03-14T23:19:06.056" v="17963" actId="113"/>
          <ac:spMkLst>
            <pc:docMk/>
            <pc:sldMk cId="2450221197" sldId="266"/>
            <ac:spMk id="3" creationId="{F6FA024F-4525-4ABA-9128-579D676C16CC}"/>
          </ac:spMkLst>
        </pc:spChg>
        <pc:spChg chg="mod">
          <ac:chgData name="Luke" userId="2e0611b517d0b1be" providerId="LiveId" clId="{BA411098-BA74-4573-A8E5-19CD6CB15D34}" dt="2021-03-01T22:16:02.959" v="836" actId="122"/>
          <ac:spMkLst>
            <pc:docMk/>
            <pc:sldMk cId="2450221197" sldId="266"/>
            <ac:spMk id="4" creationId="{66079747-6040-4E13-9294-398D8D94FB93}"/>
          </ac:spMkLst>
        </pc:spChg>
        <pc:spChg chg="add del mod">
          <ac:chgData name="Luke" userId="2e0611b517d0b1be" providerId="LiveId" clId="{BA411098-BA74-4573-A8E5-19CD6CB15D34}" dt="2021-03-01T22:17:08.589" v="855" actId="478"/>
          <ac:spMkLst>
            <pc:docMk/>
            <pc:sldMk cId="2450221197" sldId="266"/>
            <ac:spMk id="5" creationId="{96CB91D2-C5F5-420C-9564-688A28B85ACC}"/>
          </ac:spMkLst>
        </pc:spChg>
        <pc:spChg chg="mod">
          <ac:chgData name="Luke" userId="2e0611b517d0b1be" providerId="LiveId" clId="{BA411098-BA74-4573-A8E5-19CD6CB15D34}" dt="2021-03-15T04:12:40.854" v="20453" actId="20577"/>
          <ac:spMkLst>
            <pc:docMk/>
            <pc:sldMk cId="2450221197" sldId="266"/>
            <ac:spMk id="5" creationId="{DE29A206-8913-4F5C-9B49-5FAD7FC18041}"/>
          </ac:spMkLst>
        </pc:spChg>
        <pc:spChg chg="add mod">
          <ac:chgData name="Luke" userId="2e0611b517d0b1be" providerId="LiveId" clId="{BA411098-BA74-4573-A8E5-19CD6CB15D34}" dt="2021-03-15T19:07:25.151" v="20877" actId="14100"/>
          <ac:spMkLst>
            <pc:docMk/>
            <pc:sldMk cId="2450221197" sldId="266"/>
            <ac:spMk id="6" creationId="{9CD5DCEF-F285-4929-9591-950834E56C53}"/>
          </ac:spMkLst>
        </pc:spChg>
        <pc:spChg chg="add del mod">
          <ac:chgData name="Luke" userId="2e0611b517d0b1be" providerId="LiveId" clId="{BA411098-BA74-4573-A8E5-19CD6CB15D34}" dt="2021-03-09T22:28:28.138" v="2557" actId="478"/>
          <ac:spMkLst>
            <pc:docMk/>
            <pc:sldMk cId="2450221197" sldId="266"/>
            <ac:spMk id="6" creationId="{9E4D7248-E284-43AB-B6AF-10F389ADE693}"/>
          </ac:spMkLst>
        </pc:spChg>
        <pc:spChg chg="add del mod">
          <ac:chgData name="Luke" userId="2e0611b517d0b1be" providerId="LiveId" clId="{BA411098-BA74-4573-A8E5-19CD6CB15D34}" dt="2021-03-09T22:28:28.138" v="2557" actId="478"/>
          <ac:spMkLst>
            <pc:docMk/>
            <pc:sldMk cId="2450221197" sldId="266"/>
            <ac:spMk id="7" creationId="{11BA34D4-9D94-4627-BC3D-71BB2C98775E}"/>
          </ac:spMkLst>
        </pc:spChg>
        <pc:spChg chg="add del mod">
          <ac:chgData name="Luke" userId="2e0611b517d0b1be" providerId="LiveId" clId="{BA411098-BA74-4573-A8E5-19CD6CB15D34}" dt="2021-03-09T22:28:28.138" v="2557" actId="478"/>
          <ac:spMkLst>
            <pc:docMk/>
            <pc:sldMk cId="2450221197" sldId="266"/>
            <ac:spMk id="8" creationId="{1CA50B97-69C5-416B-86E8-C105388C5964}"/>
          </ac:spMkLst>
        </pc:spChg>
        <pc:spChg chg="add mod">
          <ac:chgData name="Luke" userId="2e0611b517d0b1be" providerId="LiveId" clId="{BA411098-BA74-4573-A8E5-19CD6CB15D34}" dt="2021-03-15T21:37:12.795" v="21165" actId="1076"/>
          <ac:spMkLst>
            <pc:docMk/>
            <pc:sldMk cId="2450221197" sldId="266"/>
            <ac:spMk id="9" creationId="{3635633C-95BC-4A44-8C28-8818D86CCAE5}"/>
          </ac:spMkLst>
        </pc:spChg>
        <pc:spChg chg="add del mod">
          <ac:chgData name="Luke" userId="2e0611b517d0b1be" providerId="LiveId" clId="{BA411098-BA74-4573-A8E5-19CD6CB15D34}" dt="2021-03-09T22:28:19.301" v="2552" actId="478"/>
          <ac:spMkLst>
            <pc:docMk/>
            <pc:sldMk cId="2450221197" sldId="266"/>
            <ac:spMk id="9" creationId="{B9F6EF16-7545-4626-AD71-9B4D3B63A165}"/>
          </ac:spMkLst>
        </pc:spChg>
        <pc:spChg chg="add del mod">
          <ac:chgData name="Luke" userId="2e0611b517d0b1be" providerId="LiveId" clId="{BA411098-BA74-4573-A8E5-19CD6CB15D34}" dt="2021-03-09T22:28:19.301" v="2552" actId="478"/>
          <ac:spMkLst>
            <pc:docMk/>
            <pc:sldMk cId="2450221197" sldId="266"/>
            <ac:spMk id="10" creationId="{5A4C53B2-2D2A-4BC7-8EF3-683DEE3333CD}"/>
          </ac:spMkLst>
        </pc:spChg>
        <pc:spChg chg="add del mod">
          <ac:chgData name="Luke" userId="2e0611b517d0b1be" providerId="LiveId" clId="{BA411098-BA74-4573-A8E5-19CD6CB15D34}" dt="2021-03-09T22:28:19.301" v="2552" actId="478"/>
          <ac:spMkLst>
            <pc:docMk/>
            <pc:sldMk cId="2450221197" sldId="266"/>
            <ac:spMk id="11" creationId="{F3682985-1F30-4AD9-B3C8-6ABA1BF4AE02}"/>
          </ac:spMkLst>
        </pc:spChg>
        <pc:spChg chg="add del mod">
          <ac:chgData name="Luke" userId="2e0611b517d0b1be" providerId="LiveId" clId="{BA411098-BA74-4573-A8E5-19CD6CB15D34}" dt="2021-03-09T22:28:23.405" v="2556" actId="21"/>
          <ac:spMkLst>
            <pc:docMk/>
            <pc:sldMk cId="2450221197" sldId="266"/>
            <ac:spMk id="12" creationId="{24FD16CD-1F50-4C28-9025-AA3C97782BB8}"/>
          </ac:spMkLst>
        </pc:spChg>
        <pc:spChg chg="add del mod">
          <ac:chgData name="Luke" userId="2e0611b517d0b1be" providerId="LiveId" clId="{BA411098-BA74-4573-A8E5-19CD6CB15D34}" dt="2021-03-09T22:28:29.247" v="2559"/>
          <ac:spMkLst>
            <pc:docMk/>
            <pc:sldMk cId="2450221197" sldId="266"/>
            <ac:spMk id="13" creationId="{6DE5E211-A8BB-4C75-AC44-2906219BF0C7}"/>
          </ac:spMkLst>
        </pc:spChg>
        <pc:spChg chg="add mod">
          <ac:chgData name="Luke" userId="2e0611b517d0b1be" providerId="LiveId" clId="{BA411098-BA74-4573-A8E5-19CD6CB15D34}" dt="2021-03-09T22:28:34.308" v="2560"/>
          <ac:spMkLst>
            <pc:docMk/>
            <pc:sldMk cId="2450221197" sldId="266"/>
            <ac:spMk id="14" creationId="{56B451CD-4B8D-44A5-9A02-88806B503827}"/>
          </ac:spMkLst>
        </pc:spChg>
        <pc:spChg chg="add mod">
          <ac:chgData name="Luke" userId="2e0611b517d0b1be" providerId="LiveId" clId="{BA411098-BA74-4573-A8E5-19CD6CB15D34}" dt="2021-03-09T22:28:34.308" v="2560"/>
          <ac:spMkLst>
            <pc:docMk/>
            <pc:sldMk cId="2450221197" sldId="266"/>
            <ac:spMk id="15" creationId="{DDA033C4-52A8-4ECD-88D9-065652F3159A}"/>
          </ac:spMkLst>
        </pc:spChg>
        <pc:spChg chg="add mod">
          <ac:chgData name="Luke" userId="2e0611b517d0b1be" providerId="LiveId" clId="{BA411098-BA74-4573-A8E5-19CD6CB15D34}" dt="2021-03-09T22:28:34.308" v="2560"/>
          <ac:spMkLst>
            <pc:docMk/>
            <pc:sldMk cId="2450221197" sldId="266"/>
            <ac:spMk id="16" creationId="{FCF12C0F-25C3-4C05-80F4-793C342917DF}"/>
          </ac:spMkLst>
        </pc:spChg>
        <pc:spChg chg="add del">
          <ac:chgData name="Luke" userId="2e0611b517d0b1be" providerId="LiveId" clId="{BA411098-BA74-4573-A8E5-19CD6CB15D34}" dt="2021-03-15T04:10:33.148" v="20433" actId="22"/>
          <ac:spMkLst>
            <pc:docMk/>
            <pc:sldMk cId="2450221197" sldId="266"/>
            <ac:spMk id="19" creationId="{D9B20067-1CE4-42F1-853B-55C17594859D}"/>
          </ac:spMkLst>
        </pc:spChg>
        <pc:spChg chg="add mod">
          <ac:chgData name="Luke" userId="2e0611b517d0b1be" providerId="LiveId" clId="{BA411098-BA74-4573-A8E5-19CD6CB15D34}" dt="2021-03-15T22:05:57.629" v="21301" actId="20577"/>
          <ac:spMkLst>
            <pc:docMk/>
            <pc:sldMk cId="2450221197" sldId="266"/>
            <ac:spMk id="19" creationId="{EA5DC161-55CF-4C44-BECE-30AE7559B460}"/>
          </ac:spMkLst>
        </pc:spChg>
        <pc:picChg chg="add mod">
          <ac:chgData name="Luke" userId="2e0611b517d0b1be" providerId="LiveId" clId="{BA411098-BA74-4573-A8E5-19CD6CB15D34}" dt="2021-03-15T19:06:26.774" v="20868" actId="1076"/>
          <ac:picMkLst>
            <pc:docMk/>
            <pc:sldMk cId="2450221197" sldId="266"/>
            <ac:picMk id="7" creationId="{0C9D71FC-B219-4305-BA9F-7148941FA576}"/>
          </ac:picMkLst>
        </pc:picChg>
        <pc:picChg chg="add mod">
          <ac:chgData name="Luke" userId="2e0611b517d0b1be" providerId="LiveId" clId="{BA411098-BA74-4573-A8E5-19CD6CB15D34}" dt="2021-03-13T22:13:56.083" v="15736" actId="1076"/>
          <ac:picMkLst>
            <pc:docMk/>
            <pc:sldMk cId="2450221197" sldId="266"/>
            <ac:picMk id="8" creationId="{43C8DE7C-B229-460A-B43C-D8BF89DADA1F}"/>
          </ac:picMkLst>
        </pc:picChg>
        <pc:picChg chg="add del mod">
          <ac:chgData name="Luke" userId="2e0611b517d0b1be" providerId="LiveId" clId="{BA411098-BA74-4573-A8E5-19CD6CB15D34}" dt="2021-03-15T04:10:35.118" v="20435" actId="478"/>
          <ac:picMkLst>
            <pc:docMk/>
            <pc:sldMk cId="2450221197" sldId="266"/>
            <ac:picMk id="9" creationId="{B16065BE-74E4-49F8-809B-4A7C32FEE4D5}"/>
          </ac:picMkLst>
        </pc:picChg>
        <pc:picChg chg="add mod">
          <ac:chgData name="Luke" userId="2e0611b517d0b1be" providerId="LiveId" clId="{BA411098-BA74-4573-A8E5-19CD6CB15D34}" dt="2021-03-13T22:13:50.107" v="15733" actId="1076"/>
          <ac:picMkLst>
            <pc:docMk/>
            <pc:sldMk cId="2450221197" sldId="266"/>
            <ac:picMk id="10" creationId="{625E596F-813F-4DF5-B8D3-FD349CD66A43}"/>
          </ac:picMkLst>
        </pc:picChg>
        <pc:picChg chg="add mod">
          <ac:chgData name="Luke" userId="2e0611b517d0b1be" providerId="LiveId" clId="{BA411098-BA74-4573-A8E5-19CD6CB15D34}" dt="2021-03-13T22:13:58.640" v="15737" actId="1076"/>
          <ac:picMkLst>
            <pc:docMk/>
            <pc:sldMk cId="2450221197" sldId="266"/>
            <ac:picMk id="11" creationId="{90EAEFC4-1705-4499-8821-7FE70BE69EF4}"/>
          </ac:picMkLst>
        </pc:picChg>
        <pc:picChg chg="add mod">
          <ac:chgData name="Luke" userId="2e0611b517d0b1be" providerId="LiveId" clId="{BA411098-BA74-4573-A8E5-19CD6CB15D34}" dt="2021-03-15T19:06:47.848" v="20871" actId="1076"/>
          <ac:picMkLst>
            <pc:docMk/>
            <pc:sldMk cId="2450221197" sldId="266"/>
            <ac:picMk id="12" creationId="{BADFF035-8FD4-4594-9178-34920C3B310D}"/>
          </ac:picMkLst>
        </pc:picChg>
        <pc:picChg chg="del">
          <ac:chgData name="Luke" userId="2e0611b517d0b1be" providerId="LiveId" clId="{BA411098-BA74-4573-A8E5-19CD6CB15D34}" dt="2021-03-15T04:11:49.929" v="20439" actId="478"/>
          <ac:picMkLst>
            <pc:docMk/>
            <pc:sldMk cId="2450221197" sldId="266"/>
            <ac:picMk id="13" creationId="{C24AFABD-DF38-4EEA-8A18-6556B550C9B8}"/>
          </ac:picMkLst>
        </pc:picChg>
        <pc:picChg chg="add mod">
          <ac:chgData name="Luke" userId="2e0611b517d0b1be" providerId="LiveId" clId="{BA411098-BA74-4573-A8E5-19CD6CB15D34}" dt="2021-03-15T19:06:36.560" v="20869" actId="1076"/>
          <ac:picMkLst>
            <pc:docMk/>
            <pc:sldMk cId="2450221197" sldId="266"/>
            <ac:picMk id="18" creationId="{AB6C6F37-8F08-4781-AE00-167CAB4CB95F}"/>
          </ac:picMkLst>
        </pc:picChg>
        <pc:picChg chg="add mod">
          <ac:chgData name="Luke" userId="2e0611b517d0b1be" providerId="LiveId" clId="{BA411098-BA74-4573-A8E5-19CD6CB15D34}" dt="2021-03-15T19:06:00.594" v="20859" actId="1076"/>
          <ac:picMkLst>
            <pc:docMk/>
            <pc:sldMk cId="2450221197" sldId="266"/>
            <ac:picMk id="20" creationId="{3EC6C3CA-965C-4DF9-84A5-F8D05EF9DFE8}"/>
          </ac:picMkLst>
        </pc:picChg>
        <pc:picChg chg="add mod ord modCrop">
          <ac:chgData name="Luke" userId="2e0611b517d0b1be" providerId="LiveId" clId="{BA411098-BA74-4573-A8E5-19CD6CB15D34}" dt="2021-03-15T04:12:28.974" v="20452" actId="167"/>
          <ac:picMkLst>
            <pc:docMk/>
            <pc:sldMk cId="2450221197" sldId="266"/>
            <ac:picMk id="22" creationId="{A5AF6EBA-AECE-452F-BA0D-F21A475B97CA}"/>
          </ac:picMkLst>
        </pc:picChg>
      </pc:sldChg>
      <pc:sldChg chg="addSp delSp modSp add del mod">
        <pc:chgData name="Luke" userId="2e0611b517d0b1be" providerId="LiveId" clId="{BA411098-BA74-4573-A8E5-19CD6CB15D34}" dt="2021-03-11T00:22:01.388" v="3313" actId="2696"/>
        <pc:sldMkLst>
          <pc:docMk/>
          <pc:sldMk cId="2824809007" sldId="267"/>
        </pc:sldMkLst>
        <pc:spChg chg="mod">
          <ac:chgData name="Luke" userId="2e0611b517d0b1be" providerId="LiveId" clId="{BA411098-BA74-4573-A8E5-19CD6CB15D34}" dt="2021-03-01T22:18:48.475" v="877" actId="113"/>
          <ac:spMkLst>
            <pc:docMk/>
            <pc:sldMk cId="2824809007" sldId="267"/>
            <ac:spMk id="2" creationId="{1BFA1697-6318-44CC-98C5-8670D5E0FD2A}"/>
          </ac:spMkLst>
        </pc:spChg>
        <pc:spChg chg="del mod">
          <ac:chgData name="Luke" userId="2e0611b517d0b1be" providerId="LiveId" clId="{BA411098-BA74-4573-A8E5-19CD6CB15D34}" dt="2021-03-11T00:20:03.201" v="3280" actId="478"/>
          <ac:spMkLst>
            <pc:docMk/>
            <pc:sldMk cId="2824809007" sldId="267"/>
            <ac:spMk id="3" creationId="{F6FA024F-4525-4ABA-9128-579D676C16CC}"/>
          </ac:spMkLst>
        </pc:spChg>
        <pc:spChg chg="mod">
          <ac:chgData name="Luke" userId="2e0611b517d0b1be" providerId="LiveId" clId="{BA411098-BA74-4573-A8E5-19CD6CB15D34}" dt="2021-03-01T22:16:07.177" v="837" actId="122"/>
          <ac:spMkLst>
            <pc:docMk/>
            <pc:sldMk cId="2824809007" sldId="267"/>
            <ac:spMk id="4" creationId="{66079747-6040-4E13-9294-398D8D94FB93}"/>
          </ac:spMkLst>
        </pc:spChg>
        <pc:spChg chg="add del mod">
          <ac:chgData name="Luke" userId="2e0611b517d0b1be" providerId="LiveId" clId="{BA411098-BA74-4573-A8E5-19CD6CB15D34}" dt="2021-03-01T22:17:12.005" v="857" actId="478"/>
          <ac:spMkLst>
            <pc:docMk/>
            <pc:sldMk cId="2824809007" sldId="267"/>
            <ac:spMk id="5" creationId="{94900E8E-0ECC-402D-B4BC-88CE2CF55162}"/>
          </ac:spMkLst>
        </pc:spChg>
        <pc:spChg chg="add del mod">
          <ac:chgData name="Luke" userId="2e0611b517d0b1be" providerId="LiveId" clId="{BA411098-BA74-4573-A8E5-19CD6CB15D34}" dt="2021-03-09T22:28:39.381" v="2561" actId="478"/>
          <ac:spMkLst>
            <pc:docMk/>
            <pc:sldMk cId="2824809007" sldId="267"/>
            <ac:spMk id="6" creationId="{133ADAE2-469D-4B06-A0A5-4A0733D44023}"/>
          </ac:spMkLst>
        </pc:spChg>
        <pc:spChg chg="add del mod">
          <ac:chgData name="Luke" userId="2e0611b517d0b1be" providerId="LiveId" clId="{BA411098-BA74-4573-A8E5-19CD6CB15D34}" dt="2021-03-09T22:28:39.381" v="2561" actId="478"/>
          <ac:spMkLst>
            <pc:docMk/>
            <pc:sldMk cId="2824809007" sldId="267"/>
            <ac:spMk id="7" creationId="{3ED21D08-E8FD-4088-9BD2-7C1CBE40C3F4}"/>
          </ac:spMkLst>
        </pc:spChg>
        <pc:spChg chg="add del mod">
          <ac:chgData name="Luke" userId="2e0611b517d0b1be" providerId="LiveId" clId="{BA411098-BA74-4573-A8E5-19CD6CB15D34}" dt="2021-03-09T22:28:39.381" v="2561" actId="478"/>
          <ac:spMkLst>
            <pc:docMk/>
            <pc:sldMk cId="2824809007" sldId="267"/>
            <ac:spMk id="8" creationId="{E410A55D-702A-4D80-B4EA-EBFDCC643763}"/>
          </ac:spMkLst>
        </pc:spChg>
        <pc:spChg chg="add mod">
          <ac:chgData name="Luke" userId="2e0611b517d0b1be" providerId="LiveId" clId="{BA411098-BA74-4573-A8E5-19CD6CB15D34}" dt="2021-03-09T22:28:40.033" v="2562"/>
          <ac:spMkLst>
            <pc:docMk/>
            <pc:sldMk cId="2824809007" sldId="267"/>
            <ac:spMk id="9" creationId="{F13EC30C-8395-48DD-ACEA-0AFE90BCD1F3}"/>
          </ac:spMkLst>
        </pc:spChg>
        <pc:spChg chg="add mod">
          <ac:chgData name="Luke" userId="2e0611b517d0b1be" providerId="LiveId" clId="{BA411098-BA74-4573-A8E5-19CD6CB15D34}" dt="2021-03-09T22:28:40.033" v="2562"/>
          <ac:spMkLst>
            <pc:docMk/>
            <pc:sldMk cId="2824809007" sldId="267"/>
            <ac:spMk id="10" creationId="{753D5EF4-069E-4456-B034-79C279798381}"/>
          </ac:spMkLst>
        </pc:spChg>
        <pc:spChg chg="add mod">
          <ac:chgData name="Luke" userId="2e0611b517d0b1be" providerId="LiveId" clId="{BA411098-BA74-4573-A8E5-19CD6CB15D34}" dt="2021-03-09T22:28:40.033" v="2562"/>
          <ac:spMkLst>
            <pc:docMk/>
            <pc:sldMk cId="2824809007" sldId="267"/>
            <ac:spMk id="11" creationId="{973B5DD6-7D2E-480F-B797-6012E8AD92EC}"/>
          </ac:spMkLst>
        </pc:spChg>
        <pc:picChg chg="add mod">
          <ac:chgData name="Luke" userId="2e0611b517d0b1be" providerId="LiveId" clId="{BA411098-BA74-4573-A8E5-19CD6CB15D34}" dt="2021-03-11T00:20:01.380" v="3279" actId="1076"/>
          <ac:picMkLst>
            <pc:docMk/>
            <pc:sldMk cId="2824809007" sldId="267"/>
            <ac:picMk id="12" creationId="{B1AB54F2-55B6-407F-965E-82B41E728BE4}"/>
          </ac:picMkLst>
        </pc:picChg>
      </pc:sldChg>
      <pc:sldChg chg="addSp delSp modSp add mod delAnim modAnim">
        <pc:chgData name="Luke" userId="2e0611b517d0b1be" providerId="LiveId" clId="{BA411098-BA74-4573-A8E5-19CD6CB15D34}" dt="2021-03-15T22:07:12.674" v="21342" actId="20577"/>
        <pc:sldMkLst>
          <pc:docMk/>
          <pc:sldMk cId="3505797055" sldId="268"/>
        </pc:sldMkLst>
        <pc:spChg chg="mod">
          <ac:chgData name="Luke" userId="2e0611b517d0b1be" providerId="LiveId" clId="{BA411098-BA74-4573-A8E5-19CD6CB15D34}" dt="2021-03-12T18:13:58.079" v="13902" actId="20577"/>
          <ac:spMkLst>
            <pc:docMk/>
            <pc:sldMk cId="3505797055" sldId="268"/>
            <ac:spMk id="2" creationId="{D1FA09B7-EB84-48C0-AA69-DD26F083232C}"/>
          </ac:spMkLst>
        </pc:spChg>
        <pc:spChg chg="del mod">
          <ac:chgData name="Luke" userId="2e0611b517d0b1be" providerId="LiveId" clId="{BA411098-BA74-4573-A8E5-19CD6CB15D34}" dt="2021-03-12T17:39:38.764" v="11917" actId="478"/>
          <ac:spMkLst>
            <pc:docMk/>
            <pc:sldMk cId="3505797055" sldId="268"/>
            <ac:spMk id="3" creationId="{01A6F0C2-7E36-4001-B73D-A5C454597B50}"/>
          </ac:spMkLst>
        </pc:spChg>
        <pc:spChg chg="add del mod">
          <ac:chgData name="Luke" userId="2e0611b517d0b1be" providerId="LiveId" clId="{BA411098-BA74-4573-A8E5-19CD6CB15D34}" dt="2021-03-01T22:20:25.960" v="934"/>
          <ac:spMkLst>
            <pc:docMk/>
            <pc:sldMk cId="3505797055" sldId="268"/>
            <ac:spMk id="6" creationId="{32D1930D-0B36-45B3-9D6C-0C4E26D1F0AB}"/>
          </ac:spMkLst>
        </pc:spChg>
        <pc:spChg chg="add mod">
          <ac:chgData name="Luke" userId="2e0611b517d0b1be" providerId="LiveId" clId="{BA411098-BA74-4573-A8E5-19CD6CB15D34}" dt="2021-03-01T22:20:28.577" v="935"/>
          <ac:spMkLst>
            <pc:docMk/>
            <pc:sldMk cId="3505797055" sldId="268"/>
            <ac:spMk id="7" creationId="{3B794526-ACB5-48F7-991D-230C59E77B95}"/>
          </ac:spMkLst>
        </pc:spChg>
        <pc:spChg chg="add mod">
          <ac:chgData name="Luke" userId="2e0611b517d0b1be" providerId="LiveId" clId="{BA411098-BA74-4573-A8E5-19CD6CB15D34}" dt="2021-03-01T22:22:17.599" v="1007"/>
          <ac:spMkLst>
            <pc:docMk/>
            <pc:sldMk cId="3505797055" sldId="268"/>
            <ac:spMk id="8" creationId="{129CCE26-D423-43BB-B7C3-BCB3679EE349}"/>
          </ac:spMkLst>
        </pc:spChg>
        <pc:spChg chg="add mod">
          <ac:chgData name="Luke" userId="2e0611b517d0b1be" providerId="LiveId" clId="{BA411098-BA74-4573-A8E5-19CD6CB15D34}" dt="2021-03-15T22:07:12.674" v="21342" actId="20577"/>
          <ac:spMkLst>
            <pc:docMk/>
            <pc:sldMk cId="3505797055" sldId="268"/>
            <ac:spMk id="11" creationId="{74994765-A600-4729-8AAB-239D42975A74}"/>
          </ac:spMkLst>
        </pc:spChg>
        <pc:spChg chg="add del mod">
          <ac:chgData name="Luke" userId="2e0611b517d0b1be" providerId="LiveId" clId="{BA411098-BA74-4573-A8E5-19CD6CB15D34}" dt="2021-03-12T17:39:53.703" v="11924" actId="478"/>
          <ac:spMkLst>
            <pc:docMk/>
            <pc:sldMk cId="3505797055" sldId="268"/>
            <ac:spMk id="11" creationId="{8CA4916D-DA0B-419D-BECA-341075BAA270}"/>
          </ac:spMkLst>
        </pc:spChg>
        <pc:spChg chg="add del mod">
          <ac:chgData name="Luke" userId="2e0611b517d0b1be" providerId="LiveId" clId="{BA411098-BA74-4573-A8E5-19CD6CB15D34}" dt="2021-03-12T17:39:55.606" v="11925" actId="478"/>
          <ac:spMkLst>
            <pc:docMk/>
            <pc:sldMk cId="3505797055" sldId="268"/>
            <ac:spMk id="12" creationId="{8A1EEF17-A165-4023-B65A-3EC909ABC05E}"/>
          </ac:spMkLst>
        </pc:spChg>
        <pc:spChg chg="add mod">
          <ac:chgData name="Luke" userId="2e0611b517d0b1be" providerId="LiveId" clId="{BA411098-BA74-4573-A8E5-19CD6CB15D34}" dt="2021-03-14T22:54:40.474" v="17950" actId="20577"/>
          <ac:spMkLst>
            <pc:docMk/>
            <pc:sldMk cId="3505797055" sldId="268"/>
            <ac:spMk id="13" creationId="{68D5C2C1-1752-4376-9568-FBD600F3C6CF}"/>
          </ac:spMkLst>
        </pc:spChg>
        <pc:picChg chg="add del mod">
          <ac:chgData name="Luke" userId="2e0611b517d0b1be" providerId="LiveId" clId="{BA411098-BA74-4573-A8E5-19CD6CB15D34}" dt="2021-03-14T21:49:11.532" v="17939" actId="478"/>
          <ac:picMkLst>
            <pc:docMk/>
            <pc:sldMk cId="3505797055" sldId="268"/>
            <ac:picMk id="9" creationId="{821976F6-A8AE-4497-B3D1-0430E206BDC1}"/>
          </ac:picMkLst>
        </pc:picChg>
        <pc:picChg chg="add del mod">
          <ac:chgData name="Luke" userId="2e0611b517d0b1be" providerId="LiveId" clId="{BA411098-BA74-4573-A8E5-19CD6CB15D34}" dt="2021-03-12T17:51:04.493" v="12493" actId="478"/>
          <ac:picMkLst>
            <pc:docMk/>
            <pc:sldMk cId="3505797055" sldId="268"/>
            <ac:picMk id="10" creationId="{09E815D9-195A-40D4-A5B4-99D82EE9A2F9}"/>
          </ac:picMkLst>
        </pc:picChg>
        <pc:picChg chg="add mod ord">
          <ac:chgData name="Luke" userId="2e0611b517d0b1be" providerId="LiveId" clId="{BA411098-BA74-4573-A8E5-19CD6CB15D34}" dt="2021-03-14T21:49:44.206" v="17945" actId="1076"/>
          <ac:picMkLst>
            <pc:docMk/>
            <pc:sldMk cId="3505797055" sldId="268"/>
            <ac:picMk id="10" creationId="{72BA018F-2BA7-4CF3-A201-4641DEF74CCE}"/>
          </ac:picMkLst>
        </pc:picChg>
        <pc:picChg chg="add del mod">
          <ac:chgData name="Luke" userId="2e0611b517d0b1be" providerId="LiveId" clId="{BA411098-BA74-4573-A8E5-19CD6CB15D34}" dt="2021-03-13T21:22:12.154" v="15572" actId="478"/>
          <ac:picMkLst>
            <pc:docMk/>
            <pc:sldMk cId="3505797055" sldId="268"/>
            <ac:picMk id="14" creationId="{066D2C3E-0559-44D5-964F-0F29BF8E4B7E}"/>
          </ac:picMkLst>
        </pc:picChg>
        <pc:picChg chg="add mod">
          <ac:chgData name="Luke" userId="2e0611b517d0b1be" providerId="LiveId" clId="{BA411098-BA74-4573-A8E5-19CD6CB15D34}" dt="2021-03-13T22:00:56.590" v="15590" actId="1076"/>
          <ac:picMkLst>
            <pc:docMk/>
            <pc:sldMk cId="3505797055" sldId="268"/>
            <ac:picMk id="16" creationId="{C85A769E-FDB1-471C-BDE5-432EC1DCE610}"/>
          </ac:picMkLst>
        </pc:picChg>
      </pc:sldChg>
      <pc:sldChg chg="addSp delSp modSp new del mod">
        <pc:chgData name="Luke" userId="2e0611b517d0b1be" providerId="LiveId" clId="{BA411098-BA74-4573-A8E5-19CD6CB15D34}" dt="2021-03-09T02:55:56.230" v="1244" actId="2696"/>
        <pc:sldMkLst>
          <pc:docMk/>
          <pc:sldMk cId="3917284927" sldId="269"/>
        </pc:sldMkLst>
        <pc:spChg chg="mod">
          <ac:chgData name="Luke" userId="2e0611b517d0b1be" providerId="LiveId" clId="{BA411098-BA74-4573-A8E5-19CD6CB15D34}" dt="2021-03-01T22:19:40.418" v="916" actId="207"/>
          <ac:spMkLst>
            <pc:docMk/>
            <pc:sldMk cId="3917284927" sldId="269"/>
            <ac:spMk id="2" creationId="{678C7158-F1C1-4C03-8E37-4D1D4AF90440}"/>
          </ac:spMkLst>
        </pc:spChg>
        <pc:spChg chg="add del mod">
          <ac:chgData name="Luke" userId="2e0611b517d0b1be" providerId="LiveId" clId="{BA411098-BA74-4573-A8E5-19CD6CB15D34}" dt="2021-03-01T22:19:53.233" v="923" actId="21"/>
          <ac:spMkLst>
            <pc:docMk/>
            <pc:sldMk cId="3917284927" sldId="269"/>
            <ac:spMk id="4" creationId="{B0564B90-2315-48A4-94AD-561D820C816E}"/>
          </ac:spMkLst>
        </pc:spChg>
        <pc:spChg chg="add del mod">
          <ac:chgData name="Luke" userId="2e0611b517d0b1be" providerId="LiveId" clId="{BA411098-BA74-4573-A8E5-19CD6CB15D34}" dt="2021-03-01T22:21:35.643" v="993"/>
          <ac:spMkLst>
            <pc:docMk/>
            <pc:sldMk cId="3917284927" sldId="269"/>
            <ac:spMk id="5" creationId="{B97CAEED-FBA8-4296-8D3D-4760E7A4D8CD}"/>
          </ac:spMkLst>
        </pc:spChg>
      </pc:sldChg>
      <pc:sldChg chg="addSp delSp modSp add mod modAnim">
        <pc:chgData name="Luke" userId="2e0611b517d0b1be" providerId="LiveId" clId="{BA411098-BA74-4573-A8E5-19CD6CB15D34}" dt="2021-03-15T22:07:20.777" v="21348" actId="20577"/>
        <pc:sldMkLst>
          <pc:docMk/>
          <pc:sldMk cId="3065226168" sldId="270"/>
        </pc:sldMkLst>
        <pc:spChg chg="mod">
          <ac:chgData name="Luke" userId="2e0611b517d0b1be" providerId="LiveId" clId="{BA411098-BA74-4573-A8E5-19CD6CB15D34}" dt="2021-03-12T18:13:50.992" v="13895" actId="20577"/>
          <ac:spMkLst>
            <pc:docMk/>
            <pc:sldMk cId="3065226168" sldId="270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5T17:49:09.946" v="20614" actId="14100"/>
          <ac:spMkLst>
            <pc:docMk/>
            <pc:sldMk cId="3065226168" sldId="270"/>
            <ac:spMk id="3" creationId="{01A6F0C2-7E36-4001-B73D-A5C454597B50}"/>
          </ac:spMkLst>
        </pc:spChg>
        <pc:spChg chg="add del mod">
          <ac:chgData name="Luke" userId="2e0611b517d0b1be" providerId="LiveId" clId="{BA411098-BA74-4573-A8E5-19CD6CB15D34}" dt="2021-03-01T22:19:49.089" v="920"/>
          <ac:spMkLst>
            <pc:docMk/>
            <pc:sldMk cId="3065226168" sldId="270"/>
            <ac:spMk id="6" creationId="{29BA84A0-3215-4C4E-941D-298BFA26B4D7}"/>
          </ac:spMkLst>
        </pc:spChg>
        <pc:spChg chg="add mod">
          <ac:chgData name="Luke" userId="2e0611b517d0b1be" providerId="LiveId" clId="{BA411098-BA74-4573-A8E5-19CD6CB15D34}" dt="2021-03-01T22:20:22.846" v="932" actId="14100"/>
          <ac:spMkLst>
            <pc:docMk/>
            <pc:sldMk cId="3065226168" sldId="270"/>
            <ac:spMk id="7" creationId="{329ECFF5-F46B-4590-A6C3-B3A0FCC11B66}"/>
          </ac:spMkLst>
        </pc:spChg>
        <pc:spChg chg="add mod">
          <ac:chgData name="Luke" userId="2e0611b517d0b1be" providerId="LiveId" clId="{BA411098-BA74-4573-A8E5-19CD6CB15D34}" dt="2021-03-01T22:22:16.083" v="1006"/>
          <ac:spMkLst>
            <pc:docMk/>
            <pc:sldMk cId="3065226168" sldId="270"/>
            <ac:spMk id="8" creationId="{907033E2-6918-41DC-9F22-14961A315A0E}"/>
          </ac:spMkLst>
        </pc:spChg>
        <pc:spChg chg="add mod">
          <ac:chgData name="Luke" userId="2e0611b517d0b1be" providerId="LiveId" clId="{BA411098-BA74-4573-A8E5-19CD6CB15D34}" dt="2021-03-12T18:12:46.363" v="13834" actId="1076"/>
          <ac:spMkLst>
            <pc:docMk/>
            <pc:sldMk cId="3065226168" sldId="270"/>
            <ac:spMk id="12" creationId="{592A804B-786E-43E5-860B-B71EE5CD61D0}"/>
          </ac:spMkLst>
        </pc:spChg>
        <pc:spChg chg="add mod">
          <ac:chgData name="Luke" userId="2e0611b517d0b1be" providerId="LiveId" clId="{BA411098-BA74-4573-A8E5-19CD6CB15D34}" dt="2021-03-15T22:07:20.777" v="21348" actId="20577"/>
          <ac:spMkLst>
            <pc:docMk/>
            <pc:sldMk cId="3065226168" sldId="270"/>
            <ac:spMk id="14" creationId="{34E6199B-D6A7-4ECE-A264-B63CBC36D800}"/>
          </ac:spMkLst>
        </pc:spChg>
        <pc:picChg chg="add mod">
          <ac:chgData name="Luke" userId="2e0611b517d0b1be" providerId="LiveId" clId="{BA411098-BA74-4573-A8E5-19CD6CB15D34}" dt="2021-03-12T18:12:46.363" v="13834" actId="1076"/>
          <ac:picMkLst>
            <pc:docMk/>
            <pc:sldMk cId="3065226168" sldId="270"/>
            <ac:picMk id="9" creationId="{59997080-349C-4398-AFAE-6DB8F55800B5}"/>
          </ac:picMkLst>
        </pc:picChg>
        <pc:picChg chg="add mod">
          <ac:chgData name="Luke" userId="2e0611b517d0b1be" providerId="LiveId" clId="{BA411098-BA74-4573-A8E5-19CD6CB15D34}" dt="2021-03-12T18:12:46.363" v="13834" actId="1076"/>
          <ac:picMkLst>
            <pc:docMk/>
            <pc:sldMk cId="3065226168" sldId="270"/>
            <ac:picMk id="10" creationId="{D2C5C018-41A0-4749-83C6-D023F72BA4CE}"/>
          </ac:picMkLst>
        </pc:picChg>
        <pc:picChg chg="add mod">
          <ac:chgData name="Luke" userId="2e0611b517d0b1be" providerId="LiveId" clId="{BA411098-BA74-4573-A8E5-19CD6CB15D34}" dt="2021-03-15T17:49:11.404" v="20615" actId="1076"/>
          <ac:picMkLst>
            <pc:docMk/>
            <pc:sldMk cId="3065226168" sldId="270"/>
            <ac:picMk id="13" creationId="{344A03F4-C48A-453F-A25D-2BDD67CA181D}"/>
          </ac:picMkLst>
        </pc:picChg>
        <pc:cxnChg chg="add mod">
          <ac:chgData name="Luke" userId="2e0611b517d0b1be" providerId="LiveId" clId="{BA411098-BA74-4573-A8E5-19CD6CB15D34}" dt="2021-03-12T18:12:46.363" v="13834" actId="1076"/>
          <ac:cxnSpMkLst>
            <pc:docMk/>
            <pc:sldMk cId="3065226168" sldId="270"/>
            <ac:cxnSpMk id="11" creationId="{A620D6B8-890F-4731-9708-052486DDC46A}"/>
          </ac:cxnSpMkLst>
        </pc:cxnChg>
      </pc:sldChg>
      <pc:sldChg chg="addSp delSp modSp add mod modAnim">
        <pc:chgData name="Luke" userId="2e0611b517d0b1be" providerId="LiveId" clId="{BA411098-BA74-4573-A8E5-19CD6CB15D34}" dt="2021-03-15T22:07:29.518" v="21353" actId="20577"/>
        <pc:sldMkLst>
          <pc:docMk/>
          <pc:sldMk cId="173915069" sldId="271"/>
        </pc:sldMkLst>
        <pc:spChg chg="mod">
          <ac:chgData name="Luke" userId="2e0611b517d0b1be" providerId="LiveId" clId="{BA411098-BA74-4573-A8E5-19CD6CB15D34}" dt="2021-03-01T22:21:04.902" v="981" actId="20577"/>
          <ac:spMkLst>
            <pc:docMk/>
            <pc:sldMk cId="173915069" sldId="271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3T22:03:02.070" v="15660" actId="2711"/>
          <ac:spMkLst>
            <pc:docMk/>
            <pc:sldMk cId="173915069" sldId="271"/>
            <ac:spMk id="3" creationId="{01A6F0C2-7E36-4001-B73D-A5C454597B50}"/>
          </ac:spMkLst>
        </pc:spChg>
        <pc:spChg chg="mod">
          <ac:chgData name="Luke" userId="2e0611b517d0b1be" providerId="LiveId" clId="{BA411098-BA74-4573-A8E5-19CD6CB15D34}" dt="2021-03-01T22:20:08.588" v="929" actId="14100"/>
          <ac:spMkLst>
            <pc:docMk/>
            <pc:sldMk cId="173915069" sldId="271"/>
            <ac:spMk id="4" creationId="{38408DCE-326C-4FAE-8FA7-C819E43560BE}"/>
          </ac:spMkLst>
        </pc:spChg>
        <pc:spChg chg="add mod">
          <ac:chgData name="Luke" userId="2e0611b517d0b1be" providerId="LiveId" clId="{BA411098-BA74-4573-A8E5-19CD6CB15D34}" dt="2021-03-01T22:20:01.502" v="927" actId="1076"/>
          <ac:spMkLst>
            <pc:docMk/>
            <pc:sldMk cId="173915069" sldId="271"/>
            <ac:spMk id="6" creationId="{31D951D0-1C25-444B-9858-615404AA201D}"/>
          </ac:spMkLst>
        </pc:spChg>
        <pc:spChg chg="add mod">
          <ac:chgData name="Luke" userId="2e0611b517d0b1be" providerId="LiveId" clId="{BA411098-BA74-4573-A8E5-19CD6CB15D34}" dt="2021-03-01T22:22:14.811" v="1005"/>
          <ac:spMkLst>
            <pc:docMk/>
            <pc:sldMk cId="173915069" sldId="271"/>
            <ac:spMk id="7" creationId="{6854CADA-BBFE-4972-AAC2-BD82CF2787A9}"/>
          </ac:spMkLst>
        </pc:spChg>
        <pc:spChg chg="add mod">
          <ac:chgData name="Luke" userId="2e0611b517d0b1be" providerId="LiveId" clId="{BA411098-BA74-4573-A8E5-19CD6CB15D34}" dt="2021-03-11T17:02:24.271" v="5266" actId="1582"/>
          <ac:spMkLst>
            <pc:docMk/>
            <pc:sldMk cId="173915069" sldId="271"/>
            <ac:spMk id="10" creationId="{EAAB60BF-227F-4C54-9F10-8773D04BF496}"/>
          </ac:spMkLst>
        </pc:spChg>
        <pc:spChg chg="add mod">
          <ac:chgData name="Luke" userId="2e0611b517d0b1be" providerId="LiveId" clId="{BA411098-BA74-4573-A8E5-19CD6CB15D34}" dt="2021-03-11T17:02:14.011" v="5265" actId="1582"/>
          <ac:spMkLst>
            <pc:docMk/>
            <pc:sldMk cId="173915069" sldId="271"/>
            <ac:spMk id="11" creationId="{3B0B4215-47F3-44B1-B3EC-06A4400EAE2B}"/>
          </ac:spMkLst>
        </pc:spChg>
        <pc:spChg chg="add mod">
          <ac:chgData name="Luke" userId="2e0611b517d0b1be" providerId="LiveId" clId="{BA411098-BA74-4573-A8E5-19CD6CB15D34}" dt="2021-03-11T17:02:03.177" v="5263" actId="1582"/>
          <ac:spMkLst>
            <pc:docMk/>
            <pc:sldMk cId="173915069" sldId="271"/>
            <ac:spMk id="12" creationId="{32E5A308-1FA9-4614-AAD2-C5A4CFC983B0}"/>
          </ac:spMkLst>
        </pc:spChg>
        <pc:spChg chg="add mod">
          <ac:chgData name="Luke" userId="2e0611b517d0b1be" providerId="LiveId" clId="{BA411098-BA74-4573-A8E5-19CD6CB15D34}" dt="2021-03-11T17:02:31.045" v="5269" actId="20577"/>
          <ac:spMkLst>
            <pc:docMk/>
            <pc:sldMk cId="173915069" sldId="271"/>
            <ac:spMk id="13" creationId="{3E658DF5-994D-4479-B3A0-9EED57F4260B}"/>
          </ac:spMkLst>
        </pc:spChg>
        <pc:spChg chg="add mod">
          <ac:chgData name="Luke" userId="2e0611b517d0b1be" providerId="LiveId" clId="{BA411098-BA74-4573-A8E5-19CD6CB15D34}" dt="2021-03-11T17:01:48.351" v="5262" actId="1076"/>
          <ac:spMkLst>
            <pc:docMk/>
            <pc:sldMk cId="173915069" sldId="271"/>
            <ac:spMk id="14" creationId="{DE7DE7BF-AEF4-45A0-A5BB-E07E3D4CDB77}"/>
          </ac:spMkLst>
        </pc:spChg>
        <pc:spChg chg="add mod">
          <ac:chgData name="Luke" userId="2e0611b517d0b1be" providerId="LiveId" clId="{BA411098-BA74-4573-A8E5-19CD6CB15D34}" dt="2021-03-11T17:01:48.351" v="5262" actId="1076"/>
          <ac:spMkLst>
            <pc:docMk/>
            <pc:sldMk cId="173915069" sldId="271"/>
            <ac:spMk id="15" creationId="{DB7B9F9C-06F4-4832-9A2B-A75344BC8425}"/>
          </ac:spMkLst>
        </pc:spChg>
        <pc:spChg chg="add mod">
          <ac:chgData name="Luke" userId="2e0611b517d0b1be" providerId="LiveId" clId="{BA411098-BA74-4573-A8E5-19CD6CB15D34}" dt="2021-03-12T18:33:40.183" v="14200" actId="1076"/>
          <ac:spMkLst>
            <pc:docMk/>
            <pc:sldMk cId="173915069" sldId="271"/>
            <ac:spMk id="18" creationId="{D5B9A5C8-4861-451D-B04F-22E80374DA88}"/>
          </ac:spMkLst>
        </pc:spChg>
        <pc:spChg chg="add mod">
          <ac:chgData name="Luke" userId="2e0611b517d0b1be" providerId="LiveId" clId="{BA411098-BA74-4573-A8E5-19CD6CB15D34}" dt="2021-03-15T22:07:29.518" v="21353" actId="20577"/>
          <ac:spMkLst>
            <pc:docMk/>
            <pc:sldMk cId="173915069" sldId="271"/>
            <ac:spMk id="19" creationId="{5F410EFC-F18C-4069-95C8-7680BBB3CFF1}"/>
          </ac:spMkLst>
        </pc:spChg>
        <pc:graphicFrameChg chg="add del mod">
          <ac:chgData name="Luke" userId="2e0611b517d0b1be" providerId="LiveId" clId="{BA411098-BA74-4573-A8E5-19CD6CB15D34}" dt="2021-03-12T18:23:19.757" v="14154"/>
          <ac:graphicFrameMkLst>
            <pc:docMk/>
            <pc:sldMk cId="173915069" sldId="271"/>
            <ac:graphicFrameMk id="8" creationId="{23C0005A-1136-40D9-9D4A-8D256A7BFFDC}"/>
          </ac:graphicFrameMkLst>
        </pc:graphicFrameChg>
        <pc:graphicFrameChg chg="add del mod">
          <ac:chgData name="Luke" userId="2e0611b517d0b1be" providerId="LiveId" clId="{BA411098-BA74-4573-A8E5-19CD6CB15D34}" dt="2021-03-12T18:23:25.122" v="14156"/>
          <ac:graphicFrameMkLst>
            <pc:docMk/>
            <pc:sldMk cId="173915069" sldId="271"/>
            <ac:graphicFrameMk id="16" creationId="{E98AE302-8745-4E7D-9DC8-28464CAF8AB6}"/>
          </ac:graphicFrameMkLst>
        </pc:graphicFrameChg>
        <pc:picChg chg="add del mod">
          <ac:chgData name="Luke" userId="2e0611b517d0b1be" providerId="LiveId" clId="{BA411098-BA74-4573-A8E5-19CD6CB15D34}" dt="2021-03-11T05:10:55.584" v="4837" actId="478"/>
          <ac:picMkLst>
            <pc:docMk/>
            <pc:sldMk cId="173915069" sldId="271"/>
            <ac:picMk id="8" creationId="{48B339DD-9444-4C93-84BF-B2198A3F2B80}"/>
          </ac:picMkLst>
        </pc:picChg>
        <pc:picChg chg="add mod">
          <ac:chgData name="Luke" userId="2e0611b517d0b1be" providerId="LiveId" clId="{BA411098-BA74-4573-A8E5-19CD6CB15D34}" dt="2021-03-11T17:01:42.003" v="5261" actId="1076"/>
          <ac:picMkLst>
            <pc:docMk/>
            <pc:sldMk cId="173915069" sldId="271"/>
            <ac:picMk id="9" creationId="{5D372B08-9581-4F13-AB9F-E775C6EB1B3B}"/>
          </ac:picMkLst>
        </pc:picChg>
        <pc:picChg chg="add mod">
          <ac:chgData name="Luke" userId="2e0611b517d0b1be" providerId="LiveId" clId="{BA411098-BA74-4573-A8E5-19CD6CB15D34}" dt="2021-03-12T18:33:54.238" v="14202" actId="1076"/>
          <ac:picMkLst>
            <pc:docMk/>
            <pc:sldMk cId="173915069" sldId="271"/>
            <ac:picMk id="17" creationId="{9C342EB4-98A3-4EB5-8D45-2E6EECCEBAAE}"/>
          </ac:picMkLst>
        </pc:picChg>
      </pc:sldChg>
      <pc:sldChg chg="addSp delSp modSp add mod setBg modAnim">
        <pc:chgData name="Luke" userId="2e0611b517d0b1be" providerId="LiveId" clId="{BA411098-BA74-4573-A8E5-19CD6CB15D34}" dt="2021-03-15T22:07:34.792" v="21357" actId="20577"/>
        <pc:sldMkLst>
          <pc:docMk/>
          <pc:sldMk cId="1973682971" sldId="272"/>
        </pc:sldMkLst>
        <pc:spChg chg="mod">
          <ac:chgData name="Luke" userId="2e0611b517d0b1be" providerId="LiveId" clId="{BA411098-BA74-4573-A8E5-19CD6CB15D34}" dt="2021-03-11T17:11:22.894" v="5834" actId="26606"/>
          <ac:spMkLst>
            <pc:docMk/>
            <pc:sldMk cId="1973682971" sldId="272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2T17:25:05.169" v="10873" actId="14100"/>
          <ac:spMkLst>
            <pc:docMk/>
            <pc:sldMk cId="1973682971" sldId="272"/>
            <ac:spMk id="3" creationId="{01A6F0C2-7E36-4001-B73D-A5C454597B50}"/>
          </ac:spMkLst>
        </pc:spChg>
        <pc:spChg chg="mod">
          <ac:chgData name="Luke" userId="2e0611b517d0b1be" providerId="LiveId" clId="{BA411098-BA74-4573-A8E5-19CD6CB15D34}" dt="2021-03-11T17:11:22.894" v="5834" actId="26606"/>
          <ac:spMkLst>
            <pc:docMk/>
            <pc:sldMk cId="1973682971" sldId="272"/>
            <ac:spMk id="6" creationId="{31D951D0-1C25-444B-9858-615404AA201D}"/>
          </ac:spMkLst>
        </pc:spChg>
        <pc:spChg chg="add mod">
          <ac:chgData name="Luke" userId="2e0611b517d0b1be" providerId="LiveId" clId="{BA411098-BA74-4573-A8E5-19CD6CB15D34}" dt="2021-03-01T22:22:11.099" v="1004" actId="14100"/>
          <ac:spMkLst>
            <pc:docMk/>
            <pc:sldMk cId="1973682971" sldId="272"/>
            <ac:spMk id="7" creationId="{13EC4C95-636B-46C6-804E-8FB7ECEB830A}"/>
          </ac:spMkLst>
        </pc:spChg>
        <pc:spChg chg="add del mod">
          <ac:chgData name="Luke" userId="2e0611b517d0b1be" providerId="LiveId" clId="{BA411098-BA74-4573-A8E5-19CD6CB15D34}" dt="2021-03-11T17:13:24.959" v="5924" actId="21"/>
          <ac:spMkLst>
            <pc:docMk/>
            <pc:sldMk cId="1973682971" sldId="272"/>
            <ac:spMk id="11" creationId="{B5ABD956-001A-4EC6-B46B-0013E1E79A56}"/>
          </ac:spMkLst>
        </pc:spChg>
        <pc:spChg chg="add del mod">
          <ac:chgData name="Luke" userId="2e0611b517d0b1be" providerId="LiveId" clId="{BA411098-BA74-4573-A8E5-19CD6CB15D34}" dt="2021-03-11T17:13:28.059" v="5928"/>
          <ac:spMkLst>
            <pc:docMk/>
            <pc:sldMk cId="1973682971" sldId="272"/>
            <ac:spMk id="12" creationId="{8D588FEC-7E66-44BD-AF2C-D52F0CB5FC6A}"/>
          </ac:spMkLst>
        </pc:spChg>
        <pc:spChg chg="add mod">
          <ac:chgData name="Luke" userId="2e0611b517d0b1be" providerId="LiveId" clId="{BA411098-BA74-4573-A8E5-19CD6CB15D34}" dt="2021-03-15T22:07:34.792" v="21357" actId="20577"/>
          <ac:spMkLst>
            <pc:docMk/>
            <pc:sldMk cId="1973682971" sldId="272"/>
            <ac:spMk id="13" creationId="{CA8CE187-9062-4D89-BAC4-E869B4924054}"/>
          </ac:spMkLst>
        </pc:spChg>
        <pc:spChg chg="add del mod">
          <ac:chgData name="Luke" userId="2e0611b517d0b1be" providerId="LiveId" clId="{BA411098-BA74-4573-A8E5-19CD6CB15D34}" dt="2021-03-11T17:15:41.419" v="5969" actId="21"/>
          <ac:spMkLst>
            <pc:docMk/>
            <pc:sldMk cId="1973682971" sldId="272"/>
            <ac:spMk id="15" creationId="{5FA0A4C4-038D-4AD4-8C42-B17F1F820FD5}"/>
          </ac:spMkLst>
        </pc:spChg>
        <pc:spChg chg="add del mod">
          <ac:chgData name="Luke" userId="2e0611b517d0b1be" providerId="LiveId" clId="{BA411098-BA74-4573-A8E5-19CD6CB15D34}" dt="2021-03-11T17:15:26.973" v="5962"/>
          <ac:spMkLst>
            <pc:docMk/>
            <pc:sldMk cId="1973682971" sldId="272"/>
            <ac:spMk id="16" creationId="{E82EACA5-607A-4E68-886B-499B2ABDB061}"/>
          </ac:spMkLst>
        </pc:spChg>
        <pc:spChg chg="add del mod">
          <ac:chgData name="Luke" userId="2e0611b517d0b1be" providerId="LiveId" clId="{BA411098-BA74-4573-A8E5-19CD6CB15D34}" dt="2021-03-11T17:15:43.940" v="5971"/>
          <ac:spMkLst>
            <pc:docMk/>
            <pc:sldMk cId="1973682971" sldId="272"/>
            <ac:spMk id="18" creationId="{592E21EC-00FB-4620-AE3E-655467888600}"/>
          </ac:spMkLst>
        </pc:spChg>
        <pc:spChg chg="add del">
          <ac:chgData name="Luke" userId="2e0611b517d0b1be" providerId="LiveId" clId="{BA411098-BA74-4573-A8E5-19CD6CB15D34}" dt="2021-03-11T17:16:00.623" v="5977" actId="22"/>
          <ac:spMkLst>
            <pc:docMk/>
            <pc:sldMk cId="1973682971" sldId="272"/>
            <ac:spMk id="21" creationId="{854596CB-50D7-481E-AB8F-B9CA87739FE2}"/>
          </ac:spMkLst>
        </pc:spChg>
        <pc:spChg chg="add del">
          <ac:chgData name="Luke" userId="2e0611b517d0b1be" providerId="LiveId" clId="{BA411098-BA74-4573-A8E5-19CD6CB15D34}" dt="2021-03-11T17:16:01.605" v="5979" actId="22"/>
          <ac:spMkLst>
            <pc:docMk/>
            <pc:sldMk cId="1973682971" sldId="272"/>
            <ac:spMk id="23" creationId="{D9F5D45E-D65B-4B73-A532-33C79D719F3A}"/>
          </ac:spMkLst>
        </pc:spChg>
        <pc:spChg chg="add del mod">
          <ac:chgData name="Luke" userId="2e0611b517d0b1be" providerId="LiveId" clId="{BA411098-BA74-4573-A8E5-19CD6CB15D34}" dt="2021-03-11T17:16:22.743" v="6026" actId="21"/>
          <ac:spMkLst>
            <pc:docMk/>
            <pc:sldMk cId="1973682971" sldId="272"/>
            <ac:spMk id="25" creationId="{7914630E-1B48-463A-9DD1-BA3BAE3867C1}"/>
          </ac:spMkLst>
        </pc:spChg>
        <pc:spChg chg="add del mod">
          <ac:chgData name="Luke" userId="2e0611b517d0b1be" providerId="LiveId" clId="{BA411098-BA74-4573-A8E5-19CD6CB15D34}" dt="2021-03-11T17:16:25.039" v="6028"/>
          <ac:spMkLst>
            <pc:docMk/>
            <pc:sldMk cId="1973682971" sldId="272"/>
            <ac:spMk id="26" creationId="{A262E3AC-EA9E-444B-BA8A-EE7E10A8E036}"/>
          </ac:spMkLst>
        </pc:spChg>
        <pc:spChg chg="add del mod">
          <ac:chgData name="Luke" userId="2e0611b517d0b1be" providerId="LiveId" clId="{BA411098-BA74-4573-A8E5-19CD6CB15D34}" dt="2021-03-11T18:50:21.424" v="6079" actId="21"/>
          <ac:spMkLst>
            <pc:docMk/>
            <pc:sldMk cId="1973682971" sldId="272"/>
            <ac:spMk id="29" creationId="{5A85E137-788C-4BE6-AAAF-7CADE2BCCBFD}"/>
          </ac:spMkLst>
        </pc:spChg>
        <pc:spChg chg="add del mod">
          <ac:chgData name="Luke" userId="2e0611b517d0b1be" providerId="LiveId" clId="{BA411098-BA74-4573-A8E5-19CD6CB15D34}" dt="2021-03-11T18:50:23.437" v="6081"/>
          <ac:spMkLst>
            <pc:docMk/>
            <pc:sldMk cId="1973682971" sldId="272"/>
            <ac:spMk id="30" creationId="{2129B517-2943-4604-9C6C-553A42C524EB}"/>
          </ac:spMkLst>
        </pc:spChg>
        <pc:spChg chg="add del mod">
          <ac:chgData name="Luke" userId="2e0611b517d0b1be" providerId="LiveId" clId="{BA411098-BA74-4573-A8E5-19CD6CB15D34}" dt="2021-03-11T19:06:48.081" v="6392" actId="21"/>
          <ac:spMkLst>
            <pc:docMk/>
            <pc:sldMk cId="1973682971" sldId="272"/>
            <ac:spMk id="33" creationId="{C54CAB5E-7EB4-4194-8BB6-D04D7FF3F9FB}"/>
          </ac:spMkLst>
        </pc:spChg>
        <pc:spChg chg="add del mod">
          <ac:chgData name="Luke" userId="2e0611b517d0b1be" providerId="LiveId" clId="{BA411098-BA74-4573-A8E5-19CD6CB15D34}" dt="2021-03-11T18:52:19.437" v="6228" actId="21"/>
          <ac:spMkLst>
            <pc:docMk/>
            <pc:sldMk cId="1973682971" sldId="272"/>
            <ac:spMk id="35" creationId="{161B93F1-92DA-4FDA-892A-C3762E2A99AF}"/>
          </ac:spMkLst>
        </pc:spChg>
        <pc:spChg chg="add del mod">
          <ac:chgData name="Luke" userId="2e0611b517d0b1be" providerId="LiveId" clId="{BA411098-BA74-4573-A8E5-19CD6CB15D34}" dt="2021-03-11T18:52:22.434" v="6230"/>
          <ac:spMkLst>
            <pc:docMk/>
            <pc:sldMk cId="1973682971" sldId="272"/>
            <ac:spMk id="36" creationId="{6DDD73B9-035C-4F3F-ACCB-59BD8141B741}"/>
          </ac:spMkLst>
        </pc:spChg>
        <pc:spChg chg="add del mod">
          <ac:chgData name="Luke" userId="2e0611b517d0b1be" providerId="LiveId" clId="{BA411098-BA74-4573-A8E5-19CD6CB15D34}" dt="2021-03-11T19:06:50.472" v="6394"/>
          <ac:spMkLst>
            <pc:docMk/>
            <pc:sldMk cId="1973682971" sldId="272"/>
            <ac:spMk id="41" creationId="{303B6AF6-B942-407E-9947-D981AF6A7B34}"/>
          </ac:spMkLst>
        </pc:spChg>
        <pc:picChg chg="add del mod ord">
          <ac:chgData name="Luke" userId="2e0611b517d0b1be" providerId="LiveId" clId="{BA411098-BA74-4573-A8E5-19CD6CB15D34}" dt="2021-03-11T18:52:46.445" v="6233" actId="478"/>
          <ac:picMkLst>
            <pc:docMk/>
            <pc:sldMk cId="1973682971" sldId="272"/>
            <ac:picMk id="9" creationId="{03B05A88-802B-4D24-8BD7-6A179D75D088}"/>
          </ac:picMkLst>
        </pc:picChg>
        <pc:picChg chg="add del mod">
          <ac:chgData name="Luke" userId="2e0611b517d0b1be" providerId="LiveId" clId="{BA411098-BA74-4573-A8E5-19CD6CB15D34}" dt="2021-03-11T17:15:11.742" v="5935" actId="478"/>
          <ac:picMkLst>
            <pc:docMk/>
            <pc:sldMk cId="1973682971" sldId="272"/>
            <ac:picMk id="13" creationId="{792F83C3-E28D-4BC7-B415-D98351B12A28}"/>
          </ac:picMkLst>
        </pc:picChg>
        <pc:picChg chg="add del mod">
          <ac:chgData name="Luke" userId="2e0611b517d0b1be" providerId="LiveId" clId="{BA411098-BA74-4573-A8E5-19CD6CB15D34}" dt="2021-03-11T17:15:35.226" v="5966"/>
          <ac:picMkLst>
            <pc:docMk/>
            <pc:sldMk cId="1973682971" sldId="272"/>
            <ac:picMk id="17" creationId="{D90DFC2A-676C-44E0-A2E3-6B08D3B1CE2C}"/>
          </ac:picMkLst>
        </pc:picChg>
        <pc:picChg chg="add del mod">
          <ac:chgData name="Luke" userId="2e0611b517d0b1be" providerId="LiveId" clId="{BA411098-BA74-4573-A8E5-19CD6CB15D34}" dt="2021-03-11T17:17:06.981" v="6038" actId="478"/>
          <ac:picMkLst>
            <pc:docMk/>
            <pc:sldMk cId="1973682971" sldId="272"/>
            <ac:picMk id="19" creationId="{CEC5001C-A8B5-4A8C-A637-A2481FB358EC}"/>
          </ac:picMkLst>
        </pc:picChg>
        <pc:picChg chg="add mod">
          <ac:chgData name="Luke" userId="2e0611b517d0b1be" providerId="LiveId" clId="{BA411098-BA74-4573-A8E5-19CD6CB15D34}" dt="2021-03-12T17:25:40.358" v="10880" actId="1076"/>
          <ac:picMkLst>
            <pc:docMk/>
            <pc:sldMk cId="1973682971" sldId="272"/>
            <ac:picMk id="27" creationId="{4C9D3E03-45BB-4173-ACB3-F7FCFAF28B52}"/>
          </ac:picMkLst>
        </pc:picChg>
        <pc:picChg chg="add del mod">
          <ac:chgData name="Luke" userId="2e0611b517d0b1be" providerId="LiveId" clId="{BA411098-BA74-4573-A8E5-19CD6CB15D34}" dt="2021-03-11T19:06:35.253" v="6380" actId="21"/>
          <ac:picMkLst>
            <pc:docMk/>
            <pc:sldMk cId="1973682971" sldId="272"/>
            <ac:picMk id="31" creationId="{E66F4E4B-6985-4138-A47B-67E5FD47826E}"/>
          </ac:picMkLst>
        </pc:picChg>
        <pc:picChg chg="add mod">
          <ac:chgData name="Luke" userId="2e0611b517d0b1be" providerId="LiveId" clId="{BA411098-BA74-4573-A8E5-19CD6CB15D34}" dt="2021-03-12T17:25:40.358" v="10880" actId="1076"/>
          <ac:picMkLst>
            <pc:docMk/>
            <pc:sldMk cId="1973682971" sldId="272"/>
            <ac:picMk id="37" creationId="{532DC5CB-CEBD-4124-B1DB-ED164451566C}"/>
          </ac:picMkLst>
        </pc:picChg>
        <pc:picChg chg="add del mod">
          <ac:chgData name="Luke" userId="2e0611b517d0b1be" providerId="LiveId" clId="{BA411098-BA74-4573-A8E5-19CD6CB15D34}" dt="2021-03-11T19:05:57.060" v="6374" actId="478"/>
          <ac:picMkLst>
            <pc:docMk/>
            <pc:sldMk cId="1973682971" sldId="272"/>
            <ac:picMk id="39" creationId="{00CBDAB9-14A7-45B5-A340-09031A49D9FB}"/>
          </ac:picMkLst>
        </pc:picChg>
        <pc:picChg chg="add del mod">
          <ac:chgData name="Luke" userId="2e0611b517d0b1be" providerId="LiveId" clId="{BA411098-BA74-4573-A8E5-19CD6CB15D34}" dt="2021-03-12T17:25:40.358" v="10880" actId="1076"/>
          <ac:picMkLst>
            <pc:docMk/>
            <pc:sldMk cId="1973682971" sldId="272"/>
            <ac:picMk id="40" creationId="{30D1EEA1-93FA-4C8D-BA8A-2EA76EF42F80}"/>
          </ac:picMkLst>
        </pc:picChg>
        <pc:picChg chg="add mod">
          <ac:chgData name="Luke" userId="2e0611b517d0b1be" providerId="LiveId" clId="{BA411098-BA74-4573-A8E5-19CD6CB15D34}" dt="2021-03-12T17:25:40.358" v="10880" actId="1076"/>
          <ac:picMkLst>
            <pc:docMk/>
            <pc:sldMk cId="1973682971" sldId="272"/>
            <ac:picMk id="42" creationId="{6B7C1772-CC20-4B7F-88DE-68933537EF4D}"/>
          </ac:picMkLst>
        </pc:picChg>
        <pc:picChg chg="add mod">
          <ac:chgData name="Luke" userId="2e0611b517d0b1be" providerId="LiveId" clId="{BA411098-BA74-4573-A8E5-19CD6CB15D34}" dt="2021-03-12T17:25:40.358" v="10880" actId="1076"/>
          <ac:picMkLst>
            <pc:docMk/>
            <pc:sldMk cId="1973682971" sldId="272"/>
            <ac:picMk id="43" creationId="{9E28C646-9C24-45DE-961E-066F444F9606}"/>
          </ac:picMkLst>
        </pc:picChg>
      </pc:sldChg>
      <pc:sldChg chg="addSp delSp modSp add mod">
        <pc:chgData name="Luke" userId="2e0611b517d0b1be" providerId="LiveId" clId="{BA411098-BA74-4573-A8E5-19CD6CB15D34}" dt="2021-03-15T22:07:42.917" v="21361" actId="20577"/>
        <pc:sldMkLst>
          <pc:docMk/>
          <pc:sldMk cId="2210709410" sldId="273"/>
        </pc:sldMkLst>
        <pc:spChg chg="mod">
          <ac:chgData name="Luke" userId="2e0611b517d0b1be" providerId="LiveId" clId="{BA411098-BA74-4573-A8E5-19CD6CB15D34}" dt="2021-03-01T22:22:53.143" v="1032" actId="20577"/>
          <ac:spMkLst>
            <pc:docMk/>
            <pc:sldMk cId="2210709410" sldId="273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2T20:34:34.025" v="15208" actId="20577"/>
          <ac:spMkLst>
            <pc:docMk/>
            <pc:sldMk cId="2210709410" sldId="273"/>
            <ac:spMk id="3" creationId="{01A6F0C2-7E36-4001-B73D-A5C454597B50}"/>
          </ac:spMkLst>
        </pc:spChg>
        <pc:spChg chg="mod">
          <ac:chgData name="Luke" userId="2e0611b517d0b1be" providerId="LiveId" clId="{BA411098-BA74-4573-A8E5-19CD6CB15D34}" dt="2021-03-01T22:22:01.650" v="1001" actId="14100"/>
          <ac:spMkLst>
            <pc:docMk/>
            <pc:sldMk cId="2210709410" sldId="273"/>
            <ac:spMk id="6" creationId="{31D951D0-1C25-444B-9858-615404AA201D}"/>
          </ac:spMkLst>
        </pc:spChg>
        <pc:spChg chg="add mod">
          <ac:chgData name="Luke" userId="2e0611b517d0b1be" providerId="LiveId" clId="{BA411098-BA74-4573-A8E5-19CD6CB15D34}" dt="2021-03-01T22:21:49.806" v="999" actId="1076"/>
          <ac:spMkLst>
            <pc:docMk/>
            <pc:sldMk cId="2210709410" sldId="273"/>
            <ac:spMk id="7" creationId="{BAAAB135-0C7D-4753-A337-EE4F854AAA9D}"/>
          </ac:spMkLst>
        </pc:spChg>
        <pc:spChg chg="add mod">
          <ac:chgData name="Luke" userId="2e0611b517d0b1be" providerId="LiveId" clId="{BA411098-BA74-4573-A8E5-19CD6CB15D34}" dt="2021-03-15T22:07:42.917" v="21361" actId="20577"/>
          <ac:spMkLst>
            <pc:docMk/>
            <pc:sldMk cId="2210709410" sldId="273"/>
            <ac:spMk id="9" creationId="{ADCB875A-F54B-4111-A5F1-7563AE45A386}"/>
          </ac:spMkLst>
        </pc:spChg>
        <pc:picChg chg="add del mod">
          <ac:chgData name="Luke" userId="2e0611b517d0b1be" providerId="LiveId" clId="{BA411098-BA74-4573-A8E5-19CD6CB15D34}" dt="2021-03-11T05:13:53.202" v="4892" actId="478"/>
          <ac:picMkLst>
            <pc:docMk/>
            <pc:sldMk cId="2210709410" sldId="273"/>
            <ac:picMk id="8" creationId="{B07BFAC2-010C-472A-BB36-23D9EBF6FDCC}"/>
          </ac:picMkLst>
        </pc:picChg>
        <pc:picChg chg="add mod">
          <ac:chgData name="Luke" userId="2e0611b517d0b1be" providerId="LiveId" clId="{BA411098-BA74-4573-A8E5-19CD6CB15D34}" dt="2021-03-11T05:14:53.175" v="4896" actId="1076"/>
          <ac:picMkLst>
            <pc:docMk/>
            <pc:sldMk cId="2210709410" sldId="273"/>
            <ac:picMk id="10" creationId="{755B3CC4-C276-4864-8AE1-285500D1BE98}"/>
          </ac:picMkLst>
        </pc:picChg>
      </pc:sldChg>
      <pc:sldChg chg="addSp modSp add mod ord">
        <pc:chgData name="Luke" userId="2e0611b517d0b1be" providerId="LiveId" clId="{BA411098-BA74-4573-A8E5-19CD6CB15D34}" dt="2021-03-15T22:07:45.825" v="21363" actId="20577"/>
        <pc:sldMkLst>
          <pc:docMk/>
          <pc:sldMk cId="2727794540" sldId="274"/>
        </pc:sldMkLst>
        <pc:spChg chg="mod">
          <ac:chgData name="Luke" userId="2e0611b517d0b1be" providerId="LiveId" clId="{BA411098-BA74-4573-A8E5-19CD6CB15D34}" dt="2021-03-12T18:02:00.186" v="13293" actId="20577"/>
          <ac:spMkLst>
            <pc:docMk/>
            <pc:sldMk cId="2727794540" sldId="274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3T22:04:50.664" v="15711" actId="27636"/>
          <ac:spMkLst>
            <pc:docMk/>
            <pc:sldMk cId="2727794540" sldId="274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3T22:34:31.054" v="16646" actId="20577"/>
          <ac:spMkLst>
            <pc:docMk/>
            <pc:sldMk cId="2727794540" sldId="274"/>
            <ac:spMk id="9" creationId="{7835C309-3887-4BE2-85E5-5A3DD976314F}"/>
          </ac:spMkLst>
        </pc:spChg>
        <pc:spChg chg="add mod">
          <ac:chgData name="Luke" userId="2e0611b517d0b1be" providerId="LiveId" clId="{BA411098-BA74-4573-A8E5-19CD6CB15D34}" dt="2021-03-15T22:07:45.825" v="21363" actId="20577"/>
          <ac:spMkLst>
            <pc:docMk/>
            <pc:sldMk cId="2727794540" sldId="274"/>
            <ac:spMk id="10" creationId="{F17C3B43-7ADD-4F13-AC3C-E3C66341D8D9}"/>
          </ac:spMkLst>
        </pc:spChg>
        <pc:picChg chg="add mod">
          <ac:chgData name="Luke" userId="2e0611b517d0b1be" providerId="LiveId" clId="{BA411098-BA74-4573-A8E5-19CD6CB15D34}" dt="2021-03-13T22:33:40.692" v="16590" actId="1076"/>
          <ac:picMkLst>
            <pc:docMk/>
            <pc:sldMk cId="2727794540" sldId="274"/>
            <ac:picMk id="8" creationId="{D51C69F8-3D1F-4783-B324-1B30BDD1DF14}"/>
          </ac:picMkLst>
        </pc:picChg>
      </pc:sldChg>
      <pc:sldChg chg="add del">
        <pc:chgData name="Luke" userId="2e0611b517d0b1be" providerId="LiveId" clId="{BA411098-BA74-4573-A8E5-19CD6CB15D34}" dt="2021-03-01T22:21:37.899" v="995" actId="2890"/>
        <pc:sldMkLst>
          <pc:docMk/>
          <pc:sldMk cId="3045454620" sldId="274"/>
        </pc:sldMkLst>
      </pc:sldChg>
      <pc:sldChg chg="addSp delSp modSp new mod">
        <pc:chgData name="Luke" userId="2e0611b517d0b1be" providerId="LiveId" clId="{BA411098-BA74-4573-A8E5-19CD6CB15D34}" dt="2021-03-15T22:05:26.740" v="21287" actId="20577"/>
        <pc:sldMkLst>
          <pc:docMk/>
          <pc:sldMk cId="2217364622" sldId="275"/>
        </pc:sldMkLst>
        <pc:spChg chg="mod">
          <ac:chgData name="Luke" userId="2e0611b517d0b1be" providerId="LiveId" clId="{BA411098-BA74-4573-A8E5-19CD6CB15D34}" dt="2021-03-09T02:55:00.586" v="1240" actId="113"/>
          <ac:spMkLst>
            <pc:docMk/>
            <pc:sldMk cId="2217364622" sldId="275"/>
            <ac:spMk id="2" creationId="{DF9D6392-3504-49FA-8379-FB232AABFAFF}"/>
          </ac:spMkLst>
        </pc:spChg>
        <pc:spChg chg="mod">
          <ac:chgData name="Luke" userId="2e0611b517d0b1be" providerId="LiveId" clId="{BA411098-BA74-4573-A8E5-19CD6CB15D34}" dt="2021-03-13T22:59:18.972" v="17114" actId="404"/>
          <ac:spMkLst>
            <pc:docMk/>
            <pc:sldMk cId="2217364622" sldId="275"/>
            <ac:spMk id="3" creationId="{29B69EF2-1B60-4E56-AF27-5EB5DC7F1347}"/>
          </ac:spMkLst>
        </pc:spChg>
        <pc:spChg chg="add mod">
          <ac:chgData name="Luke" userId="2e0611b517d0b1be" providerId="LiveId" clId="{BA411098-BA74-4573-A8E5-19CD6CB15D34}" dt="2021-03-15T22:05:26.740" v="21287" actId="20577"/>
          <ac:spMkLst>
            <pc:docMk/>
            <pc:sldMk cId="2217364622" sldId="275"/>
            <ac:spMk id="11" creationId="{1ADE3379-E244-4C43-981D-F8981704C3FA}"/>
          </ac:spMkLst>
        </pc:spChg>
        <pc:spChg chg="add mod">
          <ac:chgData name="Luke" userId="2e0611b517d0b1be" providerId="LiveId" clId="{BA411098-BA74-4573-A8E5-19CD6CB15D34}" dt="2021-03-09T20:26:16.114" v="2450"/>
          <ac:spMkLst>
            <pc:docMk/>
            <pc:sldMk cId="2217364622" sldId="275"/>
            <ac:spMk id="13" creationId="{4289CBA4-8B76-4D1B-87BA-7AB487476ABD}"/>
          </ac:spMkLst>
        </pc:spChg>
        <pc:spChg chg="add mod">
          <ac:chgData name="Luke" userId="2e0611b517d0b1be" providerId="LiveId" clId="{BA411098-BA74-4573-A8E5-19CD6CB15D34}" dt="2021-03-09T20:26:16.114" v="2450"/>
          <ac:spMkLst>
            <pc:docMk/>
            <pc:sldMk cId="2217364622" sldId="275"/>
            <ac:spMk id="14" creationId="{6A1E5F6D-4361-442C-BDC5-177988C233F2}"/>
          </ac:spMkLst>
        </pc:spChg>
        <pc:spChg chg="add mod">
          <ac:chgData name="Luke" userId="2e0611b517d0b1be" providerId="LiveId" clId="{BA411098-BA74-4573-A8E5-19CD6CB15D34}" dt="2021-03-09T20:26:16.114" v="2450"/>
          <ac:spMkLst>
            <pc:docMk/>
            <pc:sldMk cId="2217364622" sldId="275"/>
            <ac:spMk id="15" creationId="{C20A8334-1D11-4DF3-8DB3-615620654C27}"/>
          </ac:spMkLst>
        </pc:spChg>
        <pc:spChg chg="add mod">
          <ac:chgData name="Luke" userId="2e0611b517d0b1be" providerId="LiveId" clId="{BA411098-BA74-4573-A8E5-19CD6CB15D34}" dt="2021-03-09T20:26:16.114" v="2450"/>
          <ac:spMkLst>
            <pc:docMk/>
            <pc:sldMk cId="2217364622" sldId="275"/>
            <ac:spMk id="16" creationId="{BEC77488-75FB-4D2E-9EFD-756DF4B52FCE}"/>
          </ac:spMkLst>
        </pc:spChg>
        <pc:picChg chg="add del mod">
          <ac:chgData name="Luke" userId="2e0611b517d0b1be" providerId="LiveId" clId="{BA411098-BA74-4573-A8E5-19CD6CB15D34}" dt="2021-03-13T22:59:22.069" v="17115" actId="1076"/>
          <ac:picMkLst>
            <pc:docMk/>
            <pc:sldMk cId="2217364622" sldId="275"/>
            <ac:picMk id="4" creationId="{637BAE26-10AE-4231-87E0-DA4116D1C060}"/>
          </ac:picMkLst>
        </pc:picChg>
        <pc:picChg chg="add mod modCrop">
          <ac:chgData name="Luke" userId="2e0611b517d0b1be" providerId="LiveId" clId="{BA411098-BA74-4573-A8E5-19CD6CB15D34}" dt="2021-03-13T22:59:23.388" v="17116" actId="1076"/>
          <ac:picMkLst>
            <pc:docMk/>
            <pc:sldMk cId="2217364622" sldId="275"/>
            <ac:picMk id="5" creationId="{A13249FB-D7DB-48DE-A85F-313489001863}"/>
          </ac:picMkLst>
        </pc:picChg>
        <pc:cxnChg chg="add mod">
          <ac:chgData name="Luke" userId="2e0611b517d0b1be" providerId="LiveId" clId="{BA411098-BA74-4573-A8E5-19CD6CB15D34}" dt="2021-03-13T22:59:23.388" v="17116" actId="1076"/>
          <ac:cxnSpMkLst>
            <pc:docMk/>
            <pc:sldMk cId="2217364622" sldId="275"/>
            <ac:cxnSpMk id="7" creationId="{F332C096-FFA3-4B96-B7B8-2A882001D29B}"/>
          </ac:cxnSpMkLst>
        </pc:cxnChg>
      </pc:sldChg>
      <pc:sldChg chg="addSp delSp modSp new mod setBg delAnim modAnim">
        <pc:chgData name="Luke" userId="2e0611b517d0b1be" providerId="LiveId" clId="{BA411098-BA74-4573-A8E5-19CD6CB15D34}" dt="2021-03-15T22:05:17.919" v="21285" actId="20577"/>
        <pc:sldMkLst>
          <pc:docMk/>
          <pc:sldMk cId="2528081603" sldId="276"/>
        </pc:sldMkLst>
        <pc:spChg chg="mod">
          <ac:chgData name="Luke" userId="2e0611b517d0b1be" providerId="LiveId" clId="{BA411098-BA74-4573-A8E5-19CD6CB15D34}" dt="2021-03-09T20:11:27.616" v="1796" actId="113"/>
          <ac:spMkLst>
            <pc:docMk/>
            <pc:sldMk cId="2528081603" sldId="276"/>
            <ac:spMk id="2" creationId="{60D4A8CD-7A89-4BCF-B682-80F48D8E46AD}"/>
          </ac:spMkLst>
        </pc:spChg>
        <pc:spChg chg="mod ord">
          <ac:chgData name="Luke" userId="2e0611b517d0b1be" providerId="LiveId" clId="{BA411098-BA74-4573-A8E5-19CD6CB15D34}" dt="2021-03-15T03:25:07.945" v="20170" actId="20577"/>
          <ac:spMkLst>
            <pc:docMk/>
            <pc:sldMk cId="2528081603" sldId="276"/>
            <ac:spMk id="3" creationId="{63EC3088-9D4F-4C36-BD98-2D444B5CC965}"/>
          </ac:spMkLst>
        </pc:spChg>
        <pc:spChg chg="add del mod">
          <ac:chgData name="Luke" userId="2e0611b517d0b1be" providerId="LiveId" clId="{BA411098-BA74-4573-A8E5-19CD6CB15D34}" dt="2021-03-15T01:13:50.252" v="18099"/>
          <ac:spMkLst>
            <pc:docMk/>
            <pc:sldMk cId="2528081603" sldId="276"/>
            <ac:spMk id="4" creationId="{CA4F6411-182D-43F5-9E39-F177B20478E9}"/>
          </ac:spMkLst>
        </pc:spChg>
        <pc:spChg chg="add mod">
          <ac:chgData name="Luke" userId="2e0611b517d0b1be" providerId="LiveId" clId="{BA411098-BA74-4573-A8E5-19CD6CB15D34}" dt="2021-03-09T20:26:16.986" v="2451"/>
          <ac:spMkLst>
            <pc:docMk/>
            <pc:sldMk cId="2528081603" sldId="276"/>
            <ac:spMk id="5" creationId="{A86890C8-6307-43ED-BAAA-D3DE1382314D}"/>
          </ac:spMkLst>
        </pc:spChg>
        <pc:spChg chg="add mod">
          <ac:chgData name="Luke" userId="2e0611b517d0b1be" providerId="LiveId" clId="{BA411098-BA74-4573-A8E5-19CD6CB15D34}" dt="2021-03-09T20:26:16.986" v="2451"/>
          <ac:spMkLst>
            <pc:docMk/>
            <pc:sldMk cId="2528081603" sldId="276"/>
            <ac:spMk id="6" creationId="{A4CDDF2B-9B0A-48D7-A78B-FDC923935591}"/>
          </ac:spMkLst>
        </pc:spChg>
        <pc:spChg chg="add mod">
          <ac:chgData name="Luke" userId="2e0611b517d0b1be" providerId="LiveId" clId="{BA411098-BA74-4573-A8E5-19CD6CB15D34}" dt="2021-03-09T20:26:16.986" v="2451"/>
          <ac:spMkLst>
            <pc:docMk/>
            <pc:sldMk cId="2528081603" sldId="276"/>
            <ac:spMk id="7" creationId="{C0F3F4A0-1DD2-455E-917B-44FADFC00F4F}"/>
          </ac:spMkLst>
        </pc:spChg>
        <pc:spChg chg="add mod">
          <ac:chgData name="Luke" userId="2e0611b517d0b1be" providerId="LiveId" clId="{BA411098-BA74-4573-A8E5-19CD6CB15D34}" dt="2021-03-09T20:26:16.986" v="2451"/>
          <ac:spMkLst>
            <pc:docMk/>
            <pc:sldMk cId="2528081603" sldId="276"/>
            <ac:spMk id="8" creationId="{645FEB81-E78D-4D15-8369-A68B009F92F0}"/>
          </ac:spMkLst>
        </pc:spChg>
        <pc:spChg chg="add mod">
          <ac:chgData name="Luke" userId="2e0611b517d0b1be" providerId="LiveId" clId="{BA411098-BA74-4573-A8E5-19CD6CB15D34}" dt="2021-03-15T01:13:15.153" v="18089" actId="207"/>
          <ac:spMkLst>
            <pc:docMk/>
            <pc:sldMk cId="2528081603" sldId="276"/>
            <ac:spMk id="11" creationId="{BE49F7B1-0E01-4504-BD55-252FEF207CCF}"/>
          </ac:spMkLst>
        </pc:spChg>
        <pc:spChg chg="add mod">
          <ac:chgData name="Luke" userId="2e0611b517d0b1be" providerId="LiveId" clId="{BA411098-BA74-4573-A8E5-19CD6CB15D34}" dt="2021-03-15T01:13:21.842" v="18091" actId="207"/>
          <ac:spMkLst>
            <pc:docMk/>
            <pc:sldMk cId="2528081603" sldId="276"/>
            <ac:spMk id="12" creationId="{4DE69676-165C-4327-A5A6-07B184199DE2}"/>
          </ac:spMkLst>
        </pc:spChg>
        <pc:spChg chg="add mod">
          <ac:chgData name="Luke" userId="2e0611b517d0b1be" providerId="LiveId" clId="{BA411098-BA74-4573-A8E5-19CD6CB15D34}" dt="2021-03-15T01:13:26.227" v="18093" actId="207"/>
          <ac:spMkLst>
            <pc:docMk/>
            <pc:sldMk cId="2528081603" sldId="276"/>
            <ac:spMk id="13" creationId="{24B1F015-8BCA-4C80-AD1C-CCF803836EB1}"/>
          </ac:spMkLst>
        </pc:spChg>
        <pc:spChg chg="add mod">
          <ac:chgData name="Luke" userId="2e0611b517d0b1be" providerId="LiveId" clId="{BA411098-BA74-4573-A8E5-19CD6CB15D34}" dt="2021-03-15T22:05:17.919" v="21285" actId="20577"/>
          <ac:spMkLst>
            <pc:docMk/>
            <pc:sldMk cId="2528081603" sldId="276"/>
            <ac:spMk id="14" creationId="{158FFCE8-316D-4CA1-9930-98C865861581}"/>
          </ac:spMkLst>
        </pc:spChg>
        <pc:spChg chg="add del mod">
          <ac:chgData name="Luke" userId="2e0611b517d0b1be" providerId="LiveId" clId="{BA411098-BA74-4573-A8E5-19CD6CB15D34}" dt="2021-03-15T03:24:00.961" v="20077" actId="478"/>
          <ac:spMkLst>
            <pc:docMk/>
            <pc:sldMk cId="2528081603" sldId="276"/>
            <ac:spMk id="14" creationId="{909BB7C7-3D20-434A-A291-E75B6F870DE9}"/>
          </ac:spMkLst>
        </pc:spChg>
        <pc:picChg chg="add del mod">
          <ac:chgData name="Luke" userId="2e0611b517d0b1be" providerId="LiveId" clId="{BA411098-BA74-4573-A8E5-19CD6CB15D34}" dt="2021-03-11T20:10:56.988" v="7789" actId="478"/>
          <ac:picMkLst>
            <pc:docMk/>
            <pc:sldMk cId="2528081603" sldId="276"/>
            <ac:picMk id="4" creationId="{15A69873-1F6B-4D9C-9307-17A6FC05AD91}"/>
          </ac:picMkLst>
        </pc:picChg>
        <pc:picChg chg="add mod">
          <ac:chgData name="Luke" userId="2e0611b517d0b1be" providerId="LiveId" clId="{BA411098-BA74-4573-A8E5-19CD6CB15D34}" dt="2021-03-11T20:11:10.754" v="7795" actId="1076"/>
          <ac:picMkLst>
            <pc:docMk/>
            <pc:sldMk cId="2528081603" sldId="276"/>
            <ac:picMk id="10" creationId="{5A262191-B161-4929-B455-3D0CCB45AA8D}"/>
          </ac:picMkLst>
        </pc:picChg>
      </pc:sldChg>
      <pc:sldChg chg="addSp delSp modSp new mod delAnim modAnim">
        <pc:chgData name="Luke" userId="2e0611b517d0b1be" providerId="LiveId" clId="{BA411098-BA74-4573-A8E5-19CD6CB15D34}" dt="2021-03-15T22:05:31.831" v="21291" actId="20577"/>
        <pc:sldMkLst>
          <pc:docMk/>
          <pc:sldMk cId="118936845" sldId="277"/>
        </pc:sldMkLst>
        <pc:spChg chg="mod">
          <ac:chgData name="Luke" userId="2e0611b517d0b1be" providerId="LiveId" clId="{BA411098-BA74-4573-A8E5-19CD6CB15D34}" dt="2021-03-09T22:27:17.037" v="2541" actId="20577"/>
          <ac:spMkLst>
            <pc:docMk/>
            <pc:sldMk cId="118936845" sldId="277"/>
            <ac:spMk id="2" creationId="{5E08FFFF-4279-4063-A81F-3BE582C6313E}"/>
          </ac:spMkLst>
        </pc:spChg>
        <pc:spChg chg="del">
          <ac:chgData name="Luke" userId="2e0611b517d0b1be" providerId="LiveId" clId="{BA411098-BA74-4573-A8E5-19CD6CB15D34}" dt="2021-03-09T22:25:38.410" v="2495" actId="478"/>
          <ac:spMkLst>
            <pc:docMk/>
            <pc:sldMk cId="118936845" sldId="277"/>
            <ac:spMk id="3" creationId="{6D24F4A3-03DB-49A0-BC32-27B02F43C00C}"/>
          </ac:spMkLst>
        </pc:spChg>
        <pc:spChg chg="add mod">
          <ac:chgData name="Luke" userId="2e0611b517d0b1be" providerId="LiveId" clId="{BA411098-BA74-4573-A8E5-19CD6CB15D34}" dt="2021-03-09T20:26:12.774" v="2449" actId="14100"/>
          <ac:spMkLst>
            <pc:docMk/>
            <pc:sldMk cId="118936845" sldId="277"/>
            <ac:spMk id="4" creationId="{67F56110-D586-4BD8-BC21-82BB53002E3A}"/>
          </ac:spMkLst>
        </pc:spChg>
        <pc:spChg chg="add mod">
          <ac:chgData name="Luke" userId="2e0611b517d0b1be" providerId="LiveId" clId="{BA411098-BA74-4573-A8E5-19CD6CB15D34}" dt="2021-03-09T22:27:53.956" v="2545" actId="14100"/>
          <ac:spMkLst>
            <pc:docMk/>
            <pc:sldMk cId="118936845" sldId="277"/>
            <ac:spMk id="5" creationId="{BC8E1E63-6D9D-48BC-A6FE-545C23AAB86C}"/>
          </ac:spMkLst>
        </pc:spChg>
        <pc:spChg chg="add mod">
          <ac:chgData name="Luke" userId="2e0611b517d0b1be" providerId="LiveId" clId="{BA411098-BA74-4573-A8E5-19CD6CB15D34}" dt="2021-03-09T22:27:38.242" v="2543" actId="14100"/>
          <ac:spMkLst>
            <pc:docMk/>
            <pc:sldMk cId="118936845" sldId="277"/>
            <ac:spMk id="6" creationId="{AD267B06-8034-4CE6-BB64-F67DA6748DDD}"/>
          </ac:spMkLst>
        </pc:spChg>
        <pc:spChg chg="add mod">
          <ac:chgData name="Luke" userId="2e0611b517d0b1be" providerId="LiveId" clId="{BA411098-BA74-4573-A8E5-19CD6CB15D34}" dt="2021-03-09T22:27:40.497" v="2544" actId="14100"/>
          <ac:spMkLst>
            <pc:docMk/>
            <pc:sldMk cId="118936845" sldId="277"/>
            <ac:spMk id="7" creationId="{7FE63A82-F842-480A-8938-CE91D7CA321C}"/>
          </ac:spMkLst>
        </pc:spChg>
        <pc:spChg chg="add mod">
          <ac:chgData name="Luke" userId="2e0611b517d0b1be" providerId="LiveId" clId="{BA411098-BA74-4573-A8E5-19CD6CB15D34}" dt="2021-03-10T22:28:43.536" v="2778" actId="113"/>
          <ac:spMkLst>
            <pc:docMk/>
            <pc:sldMk cId="118936845" sldId="277"/>
            <ac:spMk id="8" creationId="{E7742580-F6D0-4878-A5FD-58C74DA54D0E}"/>
          </ac:spMkLst>
        </pc:spChg>
        <pc:spChg chg="add mod">
          <ac:chgData name="Luke" userId="2e0611b517d0b1be" providerId="LiveId" clId="{BA411098-BA74-4573-A8E5-19CD6CB15D34}" dt="2021-03-10T22:28:46.270" v="2779" actId="113"/>
          <ac:spMkLst>
            <pc:docMk/>
            <pc:sldMk cId="118936845" sldId="277"/>
            <ac:spMk id="9" creationId="{58886F51-D5C1-4AAC-B44B-A156D13BAA76}"/>
          </ac:spMkLst>
        </pc:spChg>
        <pc:spChg chg="add mod">
          <ac:chgData name="Luke" userId="2e0611b517d0b1be" providerId="LiveId" clId="{BA411098-BA74-4573-A8E5-19CD6CB15D34}" dt="2021-03-10T22:28:47.440" v="2780" actId="113"/>
          <ac:spMkLst>
            <pc:docMk/>
            <pc:sldMk cId="118936845" sldId="277"/>
            <ac:spMk id="10" creationId="{F0FBB7C3-CC62-4718-881E-06D176FFA7BD}"/>
          </ac:spMkLst>
        </pc:spChg>
        <pc:spChg chg="add mod">
          <ac:chgData name="Luke" userId="2e0611b517d0b1be" providerId="LiveId" clId="{BA411098-BA74-4573-A8E5-19CD6CB15D34}" dt="2021-03-10T22:41:14.411" v="3064" actId="1076"/>
          <ac:spMkLst>
            <pc:docMk/>
            <pc:sldMk cId="118936845" sldId="277"/>
            <ac:spMk id="11" creationId="{EC1CCF43-FE9C-477F-AAFD-C7CFFEB3B97F}"/>
          </ac:spMkLst>
        </pc:spChg>
        <pc:spChg chg="add mod">
          <ac:chgData name="Luke" userId="2e0611b517d0b1be" providerId="LiveId" clId="{BA411098-BA74-4573-A8E5-19CD6CB15D34}" dt="2021-03-10T22:32:37.155" v="2816" actId="20577"/>
          <ac:spMkLst>
            <pc:docMk/>
            <pc:sldMk cId="118936845" sldId="277"/>
            <ac:spMk id="12" creationId="{180593F9-8EFB-43C0-AC25-40366A74AAAE}"/>
          </ac:spMkLst>
        </pc:spChg>
        <pc:spChg chg="add mod">
          <ac:chgData name="Luke" userId="2e0611b517d0b1be" providerId="LiveId" clId="{BA411098-BA74-4573-A8E5-19CD6CB15D34}" dt="2021-03-13T23:52:53.433" v="17181" actId="1076"/>
          <ac:spMkLst>
            <pc:docMk/>
            <pc:sldMk cId="118936845" sldId="277"/>
            <ac:spMk id="23" creationId="{B7DD63C5-93B0-41AA-A2D0-A3B7B4C8EFFA}"/>
          </ac:spMkLst>
        </pc:spChg>
        <pc:spChg chg="add mod">
          <ac:chgData name="Luke" userId="2e0611b517d0b1be" providerId="LiveId" clId="{BA411098-BA74-4573-A8E5-19CD6CB15D34}" dt="2021-03-15T18:58:30.402" v="20814"/>
          <ac:spMkLst>
            <pc:docMk/>
            <pc:sldMk cId="118936845" sldId="277"/>
            <ac:spMk id="24" creationId="{3D27F152-FD8C-4A72-94DE-F939AA448804}"/>
          </ac:spMkLst>
        </pc:spChg>
        <pc:spChg chg="add del mod">
          <ac:chgData name="Luke" userId="2e0611b517d0b1be" providerId="LiveId" clId="{BA411098-BA74-4573-A8E5-19CD6CB15D34}" dt="2021-03-10T22:34:44.433" v="2834"/>
          <ac:spMkLst>
            <pc:docMk/>
            <pc:sldMk cId="118936845" sldId="277"/>
            <ac:spMk id="24" creationId="{6A3B3B6A-16F4-4A2A-95D8-1BA860C1CA71}"/>
          </ac:spMkLst>
        </pc:spChg>
        <pc:spChg chg="add mod">
          <ac:chgData name="Luke" userId="2e0611b517d0b1be" providerId="LiveId" clId="{BA411098-BA74-4573-A8E5-19CD6CB15D34}" dt="2021-03-10T22:35:20.480" v="2908" actId="1076"/>
          <ac:spMkLst>
            <pc:docMk/>
            <pc:sldMk cId="118936845" sldId="277"/>
            <ac:spMk id="25" creationId="{1D7ACE01-5B2E-4C26-ACF3-24FF5C0CBBF6}"/>
          </ac:spMkLst>
        </pc:spChg>
        <pc:spChg chg="add del mod">
          <ac:chgData name="Luke" userId="2e0611b517d0b1be" providerId="LiveId" clId="{BA411098-BA74-4573-A8E5-19CD6CB15D34}" dt="2021-03-15T18:59:08.259" v="20824" actId="478"/>
          <ac:spMkLst>
            <pc:docMk/>
            <pc:sldMk cId="118936845" sldId="277"/>
            <ac:spMk id="26" creationId="{B5C7AE7A-E212-4505-BC22-217D3458B352}"/>
          </ac:spMkLst>
        </pc:spChg>
        <pc:spChg chg="add mod">
          <ac:chgData name="Luke" userId="2e0611b517d0b1be" providerId="LiveId" clId="{BA411098-BA74-4573-A8E5-19CD6CB15D34}" dt="2021-03-10T22:41:33.323" v="3069" actId="122"/>
          <ac:spMkLst>
            <pc:docMk/>
            <pc:sldMk cId="118936845" sldId="277"/>
            <ac:spMk id="27" creationId="{9E0D96EB-3A2C-466F-B816-0DD689759010}"/>
          </ac:spMkLst>
        </pc:spChg>
        <pc:spChg chg="add mod">
          <ac:chgData name="Luke" userId="2e0611b517d0b1be" providerId="LiveId" clId="{BA411098-BA74-4573-A8E5-19CD6CB15D34}" dt="2021-03-13T23:52:46.853" v="17180" actId="1076"/>
          <ac:spMkLst>
            <pc:docMk/>
            <pc:sldMk cId="118936845" sldId="277"/>
            <ac:spMk id="28" creationId="{9D292A0E-08E0-4EBE-B319-D29D814F12C8}"/>
          </ac:spMkLst>
        </pc:spChg>
        <pc:spChg chg="add mod">
          <ac:chgData name="Luke" userId="2e0611b517d0b1be" providerId="LiveId" clId="{BA411098-BA74-4573-A8E5-19CD6CB15D34}" dt="2021-03-10T22:41:44.117" v="3070" actId="1076"/>
          <ac:spMkLst>
            <pc:docMk/>
            <pc:sldMk cId="118936845" sldId="277"/>
            <ac:spMk id="29" creationId="{2676D063-BF2C-48DD-8F88-062A24D68B02}"/>
          </ac:spMkLst>
        </pc:spChg>
        <pc:spChg chg="add mod">
          <ac:chgData name="Luke" userId="2e0611b517d0b1be" providerId="LiveId" clId="{BA411098-BA74-4573-A8E5-19CD6CB15D34}" dt="2021-03-15T18:59:27.002" v="20825"/>
          <ac:spMkLst>
            <pc:docMk/>
            <pc:sldMk cId="118936845" sldId="277"/>
            <ac:spMk id="30" creationId="{31AEAE3B-4F02-42C7-8748-C6F545E57C87}"/>
          </ac:spMkLst>
        </pc:spChg>
        <pc:spChg chg="add mod">
          <ac:chgData name="Luke" userId="2e0611b517d0b1be" providerId="LiveId" clId="{BA411098-BA74-4573-A8E5-19CD6CB15D34}" dt="2021-03-15T19:00:06.982" v="20832"/>
          <ac:spMkLst>
            <pc:docMk/>
            <pc:sldMk cId="118936845" sldId="277"/>
            <ac:spMk id="31" creationId="{4933FB2A-550C-4727-A113-E87B84A98E9D}"/>
          </ac:spMkLst>
        </pc:spChg>
        <pc:spChg chg="add mod">
          <ac:chgData name="Luke" userId="2e0611b517d0b1be" providerId="LiveId" clId="{BA411098-BA74-4573-A8E5-19CD6CB15D34}" dt="2021-03-15T19:01:06.784" v="20839"/>
          <ac:spMkLst>
            <pc:docMk/>
            <pc:sldMk cId="118936845" sldId="277"/>
            <ac:spMk id="32" creationId="{D67FC048-D34A-47B3-B3CA-E53147CE371A}"/>
          </ac:spMkLst>
        </pc:spChg>
        <pc:spChg chg="add mod">
          <ac:chgData name="Luke" userId="2e0611b517d0b1be" providerId="LiveId" clId="{BA411098-BA74-4573-A8E5-19CD6CB15D34}" dt="2021-03-15T22:05:31.831" v="21291" actId="20577"/>
          <ac:spMkLst>
            <pc:docMk/>
            <pc:sldMk cId="118936845" sldId="277"/>
            <ac:spMk id="33" creationId="{2FA276C1-168E-4EC5-A0CF-A6AFF24C40E4}"/>
          </ac:spMkLst>
        </pc:spChg>
        <pc:cxnChg chg="add mod">
          <ac:chgData name="Luke" userId="2e0611b517d0b1be" providerId="LiveId" clId="{BA411098-BA74-4573-A8E5-19CD6CB15D34}" dt="2021-03-11T20:16:11.342" v="7851" actId="14100"/>
          <ac:cxnSpMkLst>
            <pc:docMk/>
            <pc:sldMk cId="118936845" sldId="277"/>
            <ac:cxnSpMk id="13" creationId="{D6AA0451-2464-4897-AE8D-C279145F65D2}"/>
          </ac:cxnSpMkLst>
        </pc:cxnChg>
        <pc:cxnChg chg="add mod">
          <ac:chgData name="Luke" userId="2e0611b517d0b1be" providerId="LiveId" clId="{BA411098-BA74-4573-A8E5-19CD6CB15D34}" dt="2021-03-10T22:34:03.898" v="2827" actId="14100"/>
          <ac:cxnSpMkLst>
            <pc:docMk/>
            <pc:sldMk cId="118936845" sldId="277"/>
            <ac:cxnSpMk id="14" creationId="{9230BB0F-652F-4638-911E-C7DD7CC39BFF}"/>
          </ac:cxnSpMkLst>
        </pc:cxnChg>
        <pc:cxnChg chg="add mod">
          <ac:chgData name="Luke" userId="2e0611b517d0b1be" providerId="LiveId" clId="{BA411098-BA74-4573-A8E5-19CD6CB15D34}" dt="2021-03-10T22:34:14.902" v="2831" actId="14100"/>
          <ac:cxnSpMkLst>
            <pc:docMk/>
            <pc:sldMk cId="118936845" sldId="277"/>
            <ac:cxnSpMk id="16" creationId="{DDA08305-393E-40A5-BBDB-8437B3559899}"/>
          </ac:cxnSpMkLst>
        </pc:cxnChg>
        <pc:cxnChg chg="add mod">
          <ac:chgData name="Luke" userId="2e0611b517d0b1be" providerId="LiveId" clId="{BA411098-BA74-4573-A8E5-19CD6CB15D34}" dt="2021-03-11T20:16:16.672" v="7853" actId="1076"/>
          <ac:cxnSpMkLst>
            <pc:docMk/>
            <pc:sldMk cId="118936845" sldId="277"/>
            <ac:cxnSpMk id="17" creationId="{F358DB2A-FE68-4B03-A3B0-22A20991CAE1}"/>
          </ac:cxnSpMkLst>
        </pc:cxnChg>
        <pc:cxnChg chg="add mod">
          <ac:chgData name="Luke" userId="2e0611b517d0b1be" providerId="LiveId" clId="{BA411098-BA74-4573-A8E5-19CD6CB15D34}" dt="2021-03-10T22:41:14.411" v="3064" actId="1076"/>
          <ac:cxnSpMkLst>
            <pc:docMk/>
            <pc:sldMk cId="118936845" sldId="277"/>
            <ac:cxnSpMk id="18" creationId="{1E4019A3-5415-4B9B-A161-CFDC30234568}"/>
          </ac:cxnSpMkLst>
        </pc:cxnChg>
        <pc:cxnChg chg="add mod">
          <ac:chgData name="Luke" userId="2e0611b517d0b1be" providerId="LiveId" clId="{BA411098-BA74-4573-A8E5-19CD6CB15D34}" dt="2021-03-11T20:16:13.839" v="7852" actId="1076"/>
          <ac:cxnSpMkLst>
            <pc:docMk/>
            <pc:sldMk cId="118936845" sldId="277"/>
            <ac:cxnSpMk id="22" creationId="{BCCF160A-BE59-4E59-9720-385758C2F44D}"/>
          </ac:cxnSpMkLst>
        </pc:cxnChg>
      </pc:sldChg>
      <pc:sldChg chg="addSp delSp modSp add mod ord">
        <pc:chgData name="Luke" userId="2e0611b517d0b1be" providerId="LiveId" clId="{BA411098-BA74-4573-A8E5-19CD6CB15D34}" dt="2021-03-15T22:06:10.208" v="21307" actId="20577"/>
        <pc:sldMkLst>
          <pc:docMk/>
          <pc:sldMk cId="1912402169" sldId="278"/>
        </pc:sldMkLst>
        <pc:spChg chg="mod">
          <ac:chgData name="Luke" userId="2e0611b517d0b1be" providerId="LiveId" clId="{BA411098-BA74-4573-A8E5-19CD6CB15D34}" dt="2021-03-11T21:03:23.216" v="8998" actId="20577"/>
          <ac:spMkLst>
            <pc:docMk/>
            <pc:sldMk cId="1912402169" sldId="278"/>
            <ac:spMk id="2" creationId="{1BFA1697-6318-44CC-98C5-8670D5E0FD2A}"/>
          </ac:spMkLst>
        </pc:spChg>
        <pc:spChg chg="add mod">
          <ac:chgData name="Luke" userId="2e0611b517d0b1be" providerId="LiveId" clId="{BA411098-BA74-4573-A8E5-19CD6CB15D34}" dt="2021-03-15T22:06:10.208" v="21307" actId="20577"/>
          <ac:spMkLst>
            <pc:docMk/>
            <pc:sldMk cId="1912402169" sldId="278"/>
            <ac:spMk id="12" creationId="{66810ECE-275B-4827-BD96-9A18903989B3}"/>
          </ac:spMkLst>
        </pc:spChg>
        <pc:spChg chg="add del mod">
          <ac:chgData name="Luke" userId="2e0611b517d0b1be" providerId="LiveId" clId="{BA411098-BA74-4573-A8E5-19CD6CB15D34}" dt="2021-03-11T00:28:25.016" v="3390" actId="478"/>
          <ac:spMkLst>
            <pc:docMk/>
            <pc:sldMk cId="1912402169" sldId="278"/>
            <ac:spMk id="14" creationId="{08DD69E7-5862-427B-99A3-1D333B6150FF}"/>
          </ac:spMkLst>
        </pc:spChg>
        <pc:spChg chg="add mod">
          <ac:chgData name="Luke" userId="2e0611b517d0b1be" providerId="LiveId" clId="{BA411098-BA74-4573-A8E5-19CD6CB15D34}" dt="2021-03-14T21:05:51.215" v="17751" actId="1076"/>
          <ac:spMkLst>
            <pc:docMk/>
            <pc:sldMk cId="1912402169" sldId="278"/>
            <ac:spMk id="15" creationId="{144C5764-0BDB-43BA-AF2B-8E4F917E325F}"/>
          </ac:spMkLst>
        </pc:spChg>
        <pc:picChg chg="add mod ord">
          <ac:chgData name="Luke" userId="2e0611b517d0b1be" providerId="LiveId" clId="{BA411098-BA74-4573-A8E5-19CD6CB15D34}" dt="2021-03-14T21:02:52.018" v="17720" actId="1076"/>
          <ac:picMkLst>
            <pc:docMk/>
            <pc:sldMk cId="1912402169" sldId="278"/>
            <ac:picMk id="5" creationId="{FEBEFE8B-2DDD-48BC-888D-1ABDB7047DA4}"/>
          </ac:picMkLst>
        </pc:picChg>
        <pc:picChg chg="add del mod">
          <ac:chgData name="Luke" userId="2e0611b517d0b1be" providerId="LiveId" clId="{BA411098-BA74-4573-A8E5-19CD6CB15D34}" dt="2021-03-11T00:22:10.268" v="3318" actId="478"/>
          <ac:picMkLst>
            <pc:docMk/>
            <pc:sldMk cId="1912402169" sldId="278"/>
            <ac:picMk id="8" creationId="{34A36D5E-0467-4B5E-B7A8-55C3EB5D8350}"/>
          </ac:picMkLst>
        </pc:picChg>
        <pc:picChg chg="del mod">
          <ac:chgData name="Luke" userId="2e0611b517d0b1be" providerId="LiveId" clId="{BA411098-BA74-4573-A8E5-19CD6CB15D34}" dt="2021-03-14T21:02:26.501" v="17706" actId="478"/>
          <ac:picMkLst>
            <pc:docMk/>
            <pc:sldMk cId="1912402169" sldId="278"/>
            <ac:picMk id="12" creationId="{B1AB54F2-55B6-407F-965E-82B41E728BE4}"/>
          </ac:picMkLst>
        </pc:picChg>
        <pc:picChg chg="add del mod">
          <ac:chgData name="Luke" userId="2e0611b517d0b1be" providerId="LiveId" clId="{BA411098-BA74-4573-A8E5-19CD6CB15D34}" dt="2021-03-11T00:22:09.843" v="3317" actId="478"/>
          <ac:picMkLst>
            <pc:docMk/>
            <pc:sldMk cId="1912402169" sldId="278"/>
            <ac:picMk id="13" creationId="{B7EECEC5-38DF-476F-9A54-E05B1526762D}"/>
          </ac:picMkLst>
        </pc:picChg>
      </pc:sldChg>
      <pc:sldChg chg="addSp delSp modSp add mod">
        <pc:chgData name="Luke" userId="2e0611b517d0b1be" providerId="LiveId" clId="{BA411098-BA74-4573-A8E5-19CD6CB15D34}" dt="2021-03-15T22:06:12.931" v="21309" actId="20577"/>
        <pc:sldMkLst>
          <pc:docMk/>
          <pc:sldMk cId="3087765816" sldId="279"/>
        </pc:sldMkLst>
        <pc:spChg chg="mod">
          <ac:chgData name="Luke" userId="2e0611b517d0b1be" providerId="LiveId" clId="{BA411098-BA74-4573-A8E5-19CD6CB15D34}" dt="2021-03-11T21:03:24.971" v="8999" actId="20577"/>
          <ac:spMkLst>
            <pc:docMk/>
            <pc:sldMk cId="3087765816" sldId="279"/>
            <ac:spMk id="2" creationId="{1BFA1697-6318-44CC-98C5-8670D5E0FD2A}"/>
          </ac:spMkLst>
        </pc:spChg>
        <pc:spChg chg="add del mod">
          <ac:chgData name="Luke" userId="2e0611b517d0b1be" providerId="LiveId" clId="{BA411098-BA74-4573-A8E5-19CD6CB15D34}" dt="2021-03-11T00:28:23.370" v="3389" actId="478"/>
          <ac:spMkLst>
            <pc:docMk/>
            <pc:sldMk cId="3087765816" sldId="279"/>
            <ac:spMk id="3" creationId="{91608540-F738-41D3-BBA3-66F239FAF422}"/>
          </ac:spMkLst>
        </pc:spChg>
        <pc:spChg chg="add mod">
          <ac:chgData name="Luke" userId="2e0611b517d0b1be" providerId="LiveId" clId="{BA411098-BA74-4573-A8E5-19CD6CB15D34}" dt="2021-03-15T22:06:12.931" v="21309" actId="20577"/>
          <ac:spMkLst>
            <pc:docMk/>
            <pc:sldMk cId="3087765816" sldId="279"/>
            <ac:spMk id="12" creationId="{4210BCFD-F692-40CD-AA37-4FB4951B0253}"/>
          </ac:spMkLst>
        </pc:spChg>
        <pc:spChg chg="add del">
          <ac:chgData name="Luke" userId="2e0611b517d0b1be" providerId="LiveId" clId="{BA411098-BA74-4573-A8E5-19CD6CB15D34}" dt="2021-03-11T20:58:58.202" v="8725" actId="22"/>
          <ac:spMkLst>
            <pc:docMk/>
            <pc:sldMk cId="3087765816" sldId="279"/>
            <ac:spMk id="12" creationId="{C7A20B67-713C-46CD-83E2-7176BF64E7F8}"/>
          </ac:spMkLst>
        </pc:spChg>
        <pc:spChg chg="add mod">
          <ac:chgData name="Luke" userId="2e0611b517d0b1be" providerId="LiveId" clId="{BA411098-BA74-4573-A8E5-19CD6CB15D34}" dt="2021-03-14T21:05:56.637" v="17752" actId="1076"/>
          <ac:spMkLst>
            <pc:docMk/>
            <pc:sldMk cId="3087765816" sldId="279"/>
            <ac:spMk id="14" creationId="{096F9F8B-EB49-4530-B383-62C526B8C466}"/>
          </ac:spMkLst>
        </pc:spChg>
        <pc:picChg chg="add mod ord">
          <ac:chgData name="Luke" userId="2e0611b517d0b1be" providerId="LiveId" clId="{BA411098-BA74-4573-A8E5-19CD6CB15D34}" dt="2021-03-14T21:04:18.733" v="17732" actId="167"/>
          <ac:picMkLst>
            <pc:docMk/>
            <pc:sldMk cId="3087765816" sldId="279"/>
            <ac:picMk id="5" creationId="{DAD11C5F-CF83-4833-AE34-87A4C2BCF55C}"/>
          </ac:picMkLst>
        </pc:picChg>
        <pc:picChg chg="del mod">
          <ac:chgData name="Luke" userId="2e0611b517d0b1be" providerId="LiveId" clId="{BA411098-BA74-4573-A8E5-19CD6CB15D34}" dt="2021-03-14T21:03:08.544" v="17722" actId="478"/>
          <ac:picMkLst>
            <pc:docMk/>
            <pc:sldMk cId="3087765816" sldId="279"/>
            <ac:picMk id="8" creationId="{34A36D5E-0467-4B5E-B7A8-55C3EB5D8350}"/>
          </ac:picMkLst>
        </pc:picChg>
        <pc:picChg chg="del">
          <ac:chgData name="Luke" userId="2e0611b517d0b1be" providerId="LiveId" clId="{BA411098-BA74-4573-A8E5-19CD6CB15D34}" dt="2021-03-11T00:25:18.801" v="3343" actId="478"/>
          <ac:picMkLst>
            <pc:docMk/>
            <pc:sldMk cId="3087765816" sldId="279"/>
            <ac:picMk id="12" creationId="{B1AB54F2-55B6-407F-965E-82B41E728BE4}"/>
          </ac:picMkLst>
        </pc:picChg>
        <pc:picChg chg="del">
          <ac:chgData name="Luke" userId="2e0611b517d0b1be" providerId="LiveId" clId="{BA411098-BA74-4573-A8E5-19CD6CB15D34}" dt="2021-03-11T00:22:08.169" v="3316" actId="478"/>
          <ac:picMkLst>
            <pc:docMk/>
            <pc:sldMk cId="3087765816" sldId="279"/>
            <ac:picMk id="13" creationId="{B7EECEC5-38DF-476F-9A54-E05B1526762D}"/>
          </ac:picMkLst>
        </pc:picChg>
      </pc:sldChg>
      <pc:sldChg chg="add del">
        <pc:chgData name="Luke" userId="2e0611b517d0b1be" providerId="LiveId" clId="{BA411098-BA74-4573-A8E5-19CD6CB15D34}" dt="2021-03-11T00:21:59.586" v="3312" actId="2696"/>
        <pc:sldMkLst>
          <pc:docMk/>
          <pc:sldMk cId="3701162057" sldId="279"/>
        </pc:sldMkLst>
      </pc:sldChg>
      <pc:sldChg chg="addSp delSp modSp add mod">
        <pc:chgData name="Luke" userId="2e0611b517d0b1be" providerId="LiveId" clId="{BA411098-BA74-4573-A8E5-19CD6CB15D34}" dt="2021-03-15T22:06:16.481" v="21311" actId="20577"/>
        <pc:sldMkLst>
          <pc:docMk/>
          <pc:sldMk cId="1505403124" sldId="280"/>
        </pc:sldMkLst>
        <pc:spChg chg="mod">
          <ac:chgData name="Luke" userId="2e0611b517d0b1be" providerId="LiveId" clId="{BA411098-BA74-4573-A8E5-19CD6CB15D34}" dt="2021-03-11T21:03:27.083" v="9000" actId="20577"/>
          <ac:spMkLst>
            <pc:docMk/>
            <pc:sldMk cId="1505403124" sldId="280"/>
            <ac:spMk id="2" creationId="{1BFA1697-6318-44CC-98C5-8670D5E0FD2A}"/>
          </ac:spMkLst>
        </pc:spChg>
        <pc:spChg chg="add mod">
          <ac:chgData name="Luke" userId="2e0611b517d0b1be" providerId="LiveId" clId="{BA411098-BA74-4573-A8E5-19CD6CB15D34}" dt="2021-03-15T22:06:16.481" v="21311" actId="20577"/>
          <ac:spMkLst>
            <pc:docMk/>
            <pc:sldMk cId="1505403124" sldId="280"/>
            <ac:spMk id="12" creationId="{EBBDD298-2E28-4F4A-8C3A-963EC15EA446}"/>
          </ac:spMkLst>
        </pc:spChg>
        <pc:spChg chg="add mod">
          <ac:chgData name="Luke" userId="2e0611b517d0b1be" providerId="LiveId" clId="{BA411098-BA74-4573-A8E5-19CD6CB15D34}" dt="2021-03-14T21:06:05.280" v="17754" actId="1076"/>
          <ac:spMkLst>
            <pc:docMk/>
            <pc:sldMk cId="1505403124" sldId="280"/>
            <ac:spMk id="14" creationId="{141EF75C-E9E9-4FD4-8AC8-FCC20FDE9D12}"/>
          </ac:spMkLst>
        </pc:spChg>
        <pc:picChg chg="add mod ord">
          <ac:chgData name="Luke" userId="2e0611b517d0b1be" providerId="LiveId" clId="{BA411098-BA74-4573-A8E5-19CD6CB15D34}" dt="2021-03-14T21:05:27.737" v="17747" actId="14100"/>
          <ac:picMkLst>
            <pc:docMk/>
            <pc:sldMk cId="1505403124" sldId="280"/>
            <ac:picMk id="5" creationId="{EFBBFC72-F68F-44B1-B132-B5CCC610F6F7}"/>
          </ac:picMkLst>
        </pc:picChg>
        <pc:picChg chg="del">
          <ac:chgData name="Luke" userId="2e0611b517d0b1be" providerId="LiveId" clId="{BA411098-BA74-4573-A8E5-19CD6CB15D34}" dt="2021-03-11T00:22:38.321" v="3319" actId="478"/>
          <ac:picMkLst>
            <pc:docMk/>
            <pc:sldMk cId="1505403124" sldId="280"/>
            <ac:picMk id="8" creationId="{34A36D5E-0467-4B5E-B7A8-55C3EB5D8350}"/>
          </ac:picMkLst>
        </pc:picChg>
        <pc:picChg chg="del">
          <ac:chgData name="Luke" userId="2e0611b517d0b1be" providerId="LiveId" clId="{BA411098-BA74-4573-A8E5-19CD6CB15D34}" dt="2021-03-11T00:22:39.176" v="3320" actId="478"/>
          <ac:picMkLst>
            <pc:docMk/>
            <pc:sldMk cId="1505403124" sldId="280"/>
            <ac:picMk id="12" creationId="{B1AB54F2-55B6-407F-965E-82B41E728BE4}"/>
          </ac:picMkLst>
        </pc:picChg>
        <pc:picChg chg="del mod">
          <ac:chgData name="Luke" userId="2e0611b517d0b1be" providerId="LiveId" clId="{BA411098-BA74-4573-A8E5-19CD6CB15D34}" dt="2021-03-14T21:04:37.383" v="17735" actId="478"/>
          <ac:picMkLst>
            <pc:docMk/>
            <pc:sldMk cId="1505403124" sldId="280"/>
            <ac:picMk id="13" creationId="{B7EECEC5-38DF-476F-9A54-E05B1526762D}"/>
          </ac:picMkLst>
        </pc:picChg>
      </pc:sldChg>
      <pc:sldChg chg="addSp delSp modSp new del">
        <pc:chgData name="Luke" userId="2e0611b517d0b1be" providerId="LiveId" clId="{BA411098-BA74-4573-A8E5-19CD6CB15D34}" dt="2021-03-11T00:23:05.308" v="3327" actId="2696"/>
        <pc:sldMkLst>
          <pc:docMk/>
          <pc:sldMk cId="431804000" sldId="281"/>
        </pc:sldMkLst>
        <pc:picChg chg="add del mod">
          <ac:chgData name="Luke" userId="2e0611b517d0b1be" providerId="LiveId" clId="{BA411098-BA74-4573-A8E5-19CD6CB15D34}" dt="2021-03-11T00:22:58.755" v="3325"/>
          <ac:picMkLst>
            <pc:docMk/>
            <pc:sldMk cId="431804000" sldId="281"/>
            <ac:picMk id="4" creationId="{E2FCBEAD-9AC3-46E9-B1A7-0CFFA3FDAE16}"/>
          </ac:picMkLst>
        </pc:picChg>
      </pc:sldChg>
      <pc:sldChg chg="addSp delSp modSp add del mod">
        <pc:chgData name="Luke" userId="2e0611b517d0b1be" providerId="LiveId" clId="{BA411098-BA74-4573-A8E5-19CD6CB15D34}" dt="2021-03-11T20:39:36.091" v="8030" actId="2696"/>
        <pc:sldMkLst>
          <pc:docMk/>
          <pc:sldMk cId="603678305" sldId="282"/>
        </pc:sldMkLst>
        <pc:picChg chg="add del mod modCrop">
          <ac:chgData name="Luke" userId="2e0611b517d0b1be" providerId="LiveId" clId="{BA411098-BA74-4573-A8E5-19CD6CB15D34}" dt="2021-03-11T20:23:17.780" v="8029" actId="478"/>
          <ac:picMkLst>
            <pc:docMk/>
            <pc:sldMk cId="603678305" sldId="282"/>
            <ac:picMk id="8" creationId="{0F9F34C5-2A8A-42C7-A0C8-CE8E55F1F481}"/>
          </ac:picMkLst>
        </pc:picChg>
        <pc:picChg chg="add del mod modCrop">
          <ac:chgData name="Luke" userId="2e0611b517d0b1be" providerId="LiveId" clId="{BA411098-BA74-4573-A8E5-19CD6CB15D34}" dt="2021-03-11T20:23:17.780" v="8029" actId="478"/>
          <ac:picMkLst>
            <pc:docMk/>
            <pc:sldMk cId="603678305" sldId="282"/>
            <ac:picMk id="12" creationId="{A7A2631B-40AF-4C3B-B068-72CDFDB7ED9C}"/>
          </ac:picMkLst>
        </pc:picChg>
        <pc:picChg chg="del mod ord modCrop">
          <ac:chgData name="Luke" userId="2e0611b517d0b1be" providerId="LiveId" clId="{BA411098-BA74-4573-A8E5-19CD6CB15D34}" dt="2021-03-11T20:23:17.780" v="8029" actId="478"/>
          <ac:picMkLst>
            <pc:docMk/>
            <pc:sldMk cId="603678305" sldId="282"/>
            <ac:picMk id="13" creationId="{B7EECEC5-38DF-476F-9A54-E05B1526762D}"/>
          </ac:picMkLst>
        </pc:picChg>
      </pc:sldChg>
      <pc:sldChg chg="add del">
        <pc:chgData name="Luke" userId="2e0611b517d0b1be" providerId="LiveId" clId="{BA411098-BA74-4573-A8E5-19CD6CB15D34}" dt="2021-03-11T00:22:57.809" v="3324"/>
        <pc:sldMkLst>
          <pc:docMk/>
          <pc:sldMk cId="1981532234" sldId="282"/>
        </pc:sldMkLst>
      </pc:sldChg>
      <pc:sldChg chg="new del">
        <pc:chgData name="Luke" userId="2e0611b517d0b1be" providerId="LiveId" clId="{BA411098-BA74-4573-A8E5-19CD6CB15D34}" dt="2021-03-11T00:47:42.941" v="4026" actId="2696"/>
        <pc:sldMkLst>
          <pc:docMk/>
          <pc:sldMk cId="1217411848" sldId="283"/>
        </pc:sldMkLst>
      </pc:sldChg>
      <pc:sldChg chg="addSp delSp modSp new del mod">
        <pc:chgData name="Luke" userId="2e0611b517d0b1be" providerId="LiveId" clId="{BA411098-BA74-4573-A8E5-19CD6CB15D34}" dt="2021-03-11T00:47:40.856" v="4025" actId="2696"/>
        <pc:sldMkLst>
          <pc:docMk/>
          <pc:sldMk cId="2675010221" sldId="284"/>
        </pc:sldMkLst>
        <pc:spChg chg="add del">
          <ac:chgData name="Luke" userId="2e0611b517d0b1be" providerId="LiveId" clId="{BA411098-BA74-4573-A8E5-19CD6CB15D34}" dt="2021-03-11T00:37:12.841" v="3605" actId="22"/>
          <ac:spMkLst>
            <pc:docMk/>
            <pc:sldMk cId="2675010221" sldId="284"/>
            <ac:spMk id="5" creationId="{9EBBA26E-EE7D-4203-AEB0-F879D2D419A4}"/>
          </ac:spMkLst>
        </pc:spChg>
        <pc:spChg chg="add del mod">
          <ac:chgData name="Luke" userId="2e0611b517d0b1be" providerId="LiveId" clId="{BA411098-BA74-4573-A8E5-19CD6CB15D34}" dt="2021-03-11T00:39:17.749" v="3643" actId="21"/>
          <ac:spMkLst>
            <pc:docMk/>
            <pc:sldMk cId="2675010221" sldId="284"/>
            <ac:spMk id="8" creationId="{9A787A59-E9E4-4AE3-9776-6FAE85473EDC}"/>
          </ac:spMkLst>
        </pc:spChg>
        <pc:picChg chg="add del mod">
          <ac:chgData name="Luke" userId="2e0611b517d0b1be" providerId="LiveId" clId="{BA411098-BA74-4573-A8E5-19CD6CB15D34}" dt="2021-03-11T00:39:17.749" v="3643" actId="21"/>
          <ac:picMkLst>
            <pc:docMk/>
            <pc:sldMk cId="2675010221" sldId="284"/>
            <ac:picMk id="7" creationId="{E49C2DCE-2CD7-49F6-8458-3E8DC7D8C296}"/>
          </ac:picMkLst>
        </pc:picChg>
      </pc:sldChg>
      <pc:sldChg chg="addSp delSp modSp add mod ord">
        <pc:chgData name="Luke" userId="2e0611b517d0b1be" providerId="LiveId" clId="{BA411098-BA74-4573-A8E5-19CD6CB15D34}" dt="2021-03-15T22:06:52.098" v="21333" actId="20577"/>
        <pc:sldMkLst>
          <pc:docMk/>
          <pc:sldMk cId="3526869007" sldId="285"/>
        </pc:sldMkLst>
        <pc:spChg chg="mod">
          <ac:chgData name="Luke" userId="2e0611b517d0b1be" providerId="LiveId" clId="{BA411098-BA74-4573-A8E5-19CD6CB15D34}" dt="2021-03-11T00:38:29.077" v="3632" actId="20577"/>
          <ac:spMkLst>
            <pc:docMk/>
            <pc:sldMk cId="3526869007" sldId="285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5T19:56:50.631" v="21031" actId="20577"/>
          <ac:spMkLst>
            <pc:docMk/>
            <pc:sldMk cId="3526869007" sldId="285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1T01:07:10.810" v="4271" actId="1076"/>
          <ac:spMkLst>
            <pc:docMk/>
            <pc:sldMk cId="3526869007" sldId="285"/>
            <ac:spMk id="11" creationId="{36C124F6-21F5-418E-8ADC-1F2D3951EA43}"/>
          </ac:spMkLst>
        </pc:spChg>
        <pc:spChg chg="add mod">
          <ac:chgData name="Luke" userId="2e0611b517d0b1be" providerId="LiveId" clId="{BA411098-BA74-4573-A8E5-19CD6CB15D34}" dt="2021-03-15T22:06:52.098" v="21333" actId="20577"/>
          <ac:spMkLst>
            <pc:docMk/>
            <pc:sldMk cId="3526869007" sldId="285"/>
            <ac:spMk id="12" creationId="{07C95F08-4B76-464D-A5D4-172AC27A3270}"/>
          </ac:spMkLst>
        </pc:spChg>
        <pc:spChg chg="add del">
          <ac:chgData name="Luke" userId="2e0611b517d0b1be" providerId="LiveId" clId="{BA411098-BA74-4573-A8E5-19CD6CB15D34}" dt="2021-03-11T00:40:07.033" v="3728" actId="22"/>
          <ac:spMkLst>
            <pc:docMk/>
            <pc:sldMk cId="3526869007" sldId="285"/>
            <ac:spMk id="12" creationId="{D0B838C3-391F-4B9B-8075-D91FA7B9F7B6}"/>
          </ac:spMkLst>
        </pc:spChg>
        <pc:spChg chg="add mod">
          <ac:chgData name="Luke" userId="2e0611b517d0b1be" providerId="LiveId" clId="{BA411098-BA74-4573-A8E5-19CD6CB15D34}" dt="2021-03-11T01:07:12.412" v="4272" actId="1076"/>
          <ac:spMkLst>
            <pc:docMk/>
            <pc:sldMk cId="3526869007" sldId="285"/>
            <ac:spMk id="17" creationId="{AEA4A0AD-2B42-4D6D-A954-7B3E2E3E754E}"/>
          </ac:spMkLst>
        </pc:spChg>
        <pc:spChg chg="add del mod">
          <ac:chgData name="Luke" userId="2e0611b517d0b1be" providerId="LiveId" clId="{BA411098-BA74-4573-A8E5-19CD6CB15D34}" dt="2021-03-11T01:06:34.989" v="4260" actId="478"/>
          <ac:spMkLst>
            <pc:docMk/>
            <pc:sldMk cId="3526869007" sldId="285"/>
            <ac:spMk id="19" creationId="{5D0DB72C-9D1E-4EF5-9B75-183A60B072C4}"/>
          </ac:spMkLst>
        </pc:spChg>
        <pc:spChg chg="add del">
          <ac:chgData name="Luke" userId="2e0611b517d0b1be" providerId="LiveId" clId="{BA411098-BA74-4573-A8E5-19CD6CB15D34}" dt="2021-03-11T01:06:42.384" v="4263" actId="22"/>
          <ac:spMkLst>
            <pc:docMk/>
            <pc:sldMk cId="3526869007" sldId="285"/>
            <ac:spMk id="21" creationId="{6B933D67-0DC2-4593-95A3-5C301A27BB22}"/>
          </ac:spMkLst>
        </pc:spChg>
        <pc:spChg chg="add del">
          <ac:chgData name="Luke" userId="2e0611b517d0b1be" providerId="LiveId" clId="{BA411098-BA74-4573-A8E5-19CD6CB15D34}" dt="2021-03-11T01:11:18.207" v="4303" actId="22"/>
          <ac:spMkLst>
            <pc:docMk/>
            <pc:sldMk cId="3526869007" sldId="285"/>
            <ac:spMk id="25" creationId="{F316C78F-B533-41FD-9FD2-7744A626070A}"/>
          </ac:spMkLst>
        </pc:spChg>
        <pc:spChg chg="add del">
          <ac:chgData name="Luke" userId="2e0611b517d0b1be" providerId="LiveId" clId="{BA411098-BA74-4573-A8E5-19CD6CB15D34}" dt="2021-03-11T01:11:47.515" v="4309" actId="478"/>
          <ac:spMkLst>
            <pc:docMk/>
            <pc:sldMk cId="3526869007" sldId="285"/>
            <ac:spMk id="28" creationId="{3CA9489C-C666-40FD-832E-E18AD78B9C2A}"/>
          </ac:spMkLst>
        </pc:spChg>
        <pc:spChg chg="add del mod">
          <ac:chgData name="Luke" userId="2e0611b517d0b1be" providerId="LiveId" clId="{BA411098-BA74-4573-A8E5-19CD6CB15D34}" dt="2021-03-11T01:19:24.447" v="4316" actId="478"/>
          <ac:spMkLst>
            <pc:docMk/>
            <pc:sldMk cId="3526869007" sldId="285"/>
            <ac:spMk id="29" creationId="{BD9E7479-0F8F-41E4-A954-3EF72E3723A3}"/>
          </ac:spMkLst>
        </pc:spChg>
        <pc:picChg chg="add mod">
          <ac:chgData name="Luke" userId="2e0611b517d0b1be" providerId="LiveId" clId="{BA411098-BA74-4573-A8E5-19CD6CB15D34}" dt="2021-03-11T01:11:14.641" v="4301" actId="1076"/>
          <ac:picMkLst>
            <pc:docMk/>
            <pc:sldMk cId="3526869007" sldId="285"/>
            <ac:picMk id="9" creationId="{A9C568ED-A6E4-402C-A78C-3A35376916F9}"/>
          </ac:picMkLst>
        </pc:picChg>
        <pc:picChg chg="del">
          <ac:chgData name="Luke" userId="2e0611b517d0b1be" providerId="LiveId" clId="{BA411098-BA74-4573-A8E5-19CD6CB15D34}" dt="2021-03-11T00:39:11.484" v="3642" actId="478"/>
          <ac:picMkLst>
            <pc:docMk/>
            <pc:sldMk cId="3526869007" sldId="285"/>
            <ac:picMk id="10" creationId="{D94CEAC9-3E9C-4244-83A3-A2FFFC95A232}"/>
          </ac:picMkLst>
        </pc:picChg>
        <pc:picChg chg="add mod">
          <ac:chgData name="Luke" userId="2e0611b517d0b1be" providerId="LiveId" clId="{BA411098-BA74-4573-A8E5-19CD6CB15D34}" dt="2021-03-11T01:07:00.272" v="4268" actId="1076"/>
          <ac:picMkLst>
            <pc:docMk/>
            <pc:sldMk cId="3526869007" sldId="285"/>
            <ac:picMk id="14" creationId="{6589F271-250E-45EC-BA4B-921985F39BF6}"/>
          </ac:picMkLst>
        </pc:picChg>
        <pc:picChg chg="add del mod">
          <ac:chgData name="Luke" userId="2e0611b517d0b1be" providerId="LiveId" clId="{BA411098-BA74-4573-A8E5-19CD6CB15D34}" dt="2021-03-11T01:06:38.023" v="4261" actId="478"/>
          <ac:picMkLst>
            <pc:docMk/>
            <pc:sldMk cId="3526869007" sldId="285"/>
            <ac:picMk id="16" creationId="{5C4E6B60-A14E-4725-9729-D4FA589EC202}"/>
          </ac:picMkLst>
        </pc:picChg>
        <pc:picChg chg="add mod">
          <ac:chgData name="Luke" userId="2e0611b517d0b1be" providerId="LiveId" clId="{BA411098-BA74-4573-A8E5-19CD6CB15D34}" dt="2021-03-11T01:07:17.715" v="4273" actId="1076"/>
          <ac:picMkLst>
            <pc:docMk/>
            <pc:sldMk cId="3526869007" sldId="285"/>
            <ac:picMk id="23" creationId="{82292046-DA27-4DF2-88C6-4872EBDAF1AB}"/>
          </ac:picMkLst>
        </pc:picChg>
        <pc:picChg chg="add del mod">
          <ac:chgData name="Luke" userId="2e0611b517d0b1be" providerId="LiveId" clId="{BA411098-BA74-4573-A8E5-19CD6CB15D34}" dt="2021-03-11T19:42:11.347" v="6561" actId="478"/>
          <ac:picMkLst>
            <pc:docMk/>
            <pc:sldMk cId="3526869007" sldId="285"/>
            <ac:picMk id="27" creationId="{1F456D74-BCA7-450A-8CA3-E6FADE98EC6D}"/>
          </ac:picMkLst>
        </pc:picChg>
        <pc:picChg chg="add mod">
          <ac:chgData name="Luke" userId="2e0611b517d0b1be" providerId="LiveId" clId="{BA411098-BA74-4573-A8E5-19CD6CB15D34}" dt="2021-03-11T01:29:19.074" v="4787" actId="1076"/>
          <ac:picMkLst>
            <pc:docMk/>
            <pc:sldMk cId="3526869007" sldId="285"/>
            <ac:picMk id="31" creationId="{2128C64F-A5AC-48FB-8682-6E073944DDC6}"/>
          </ac:picMkLst>
        </pc:picChg>
      </pc:sldChg>
      <pc:sldChg chg="addSp delSp modSp add mod">
        <pc:chgData name="Luke" userId="2e0611b517d0b1be" providerId="LiveId" clId="{BA411098-BA74-4573-A8E5-19CD6CB15D34}" dt="2021-03-15T22:06:43.231" v="21331" actId="20577"/>
        <pc:sldMkLst>
          <pc:docMk/>
          <pc:sldMk cId="2008846111" sldId="286"/>
        </pc:sldMkLst>
        <pc:spChg chg="mod">
          <ac:chgData name="Luke" userId="2e0611b517d0b1be" providerId="LiveId" clId="{BA411098-BA74-4573-A8E5-19CD6CB15D34}" dt="2021-03-11T00:38:36.263" v="3641" actId="20577"/>
          <ac:spMkLst>
            <pc:docMk/>
            <pc:sldMk cId="2008846111" sldId="286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5T03:20:47.875" v="20017" actId="20577"/>
          <ac:spMkLst>
            <pc:docMk/>
            <pc:sldMk cId="2008846111" sldId="286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22:06:43.231" v="21331" actId="20577"/>
          <ac:spMkLst>
            <pc:docMk/>
            <pc:sldMk cId="2008846111" sldId="286"/>
            <ac:spMk id="10" creationId="{B218C14F-6A33-48CC-9DA6-8221027F5D0C}"/>
          </ac:spMkLst>
        </pc:spChg>
        <pc:graphicFrameChg chg="add del modGraphic">
          <ac:chgData name="Luke" userId="2e0611b517d0b1be" providerId="LiveId" clId="{BA411098-BA74-4573-A8E5-19CD6CB15D34}" dt="2021-03-11T01:28:36.422" v="4782" actId="478"/>
          <ac:graphicFrameMkLst>
            <pc:docMk/>
            <pc:sldMk cId="2008846111" sldId="286"/>
            <ac:graphicFrameMk id="11" creationId="{2DB63CAB-6A98-4888-B2A1-61894035B8E1}"/>
          </ac:graphicFrameMkLst>
        </pc:graphicFrameChg>
        <pc:picChg chg="add mod">
          <ac:chgData name="Luke" userId="2e0611b517d0b1be" providerId="LiveId" clId="{BA411098-BA74-4573-A8E5-19CD6CB15D34}" dt="2021-03-13T22:19:32.816" v="15891" actId="1076"/>
          <ac:picMkLst>
            <pc:docMk/>
            <pc:sldMk cId="2008846111" sldId="286"/>
            <ac:picMk id="9" creationId="{EE93779F-576F-4D9D-8CC1-09F069E81D66}"/>
          </ac:picMkLst>
        </pc:picChg>
        <pc:picChg chg="del mod">
          <ac:chgData name="Luke" userId="2e0611b517d0b1be" providerId="LiveId" clId="{BA411098-BA74-4573-A8E5-19CD6CB15D34}" dt="2021-03-11T00:42:19.376" v="3947" actId="478"/>
          <ac:picMkLst>
            <pc:docMk/>
            <pc:sldMk cId="2008846111" sldId="286"/>
            <ac:picMk id="10" creationId="{D94CEAC9-3E9C-4244-83A3-A2FFFC95A232}"/>
          </ac:picMkLst>
        </pc:picChg>
      </pc:sldChg>
      <pc:sldChg chg="new del">
        <pc:chgData name="Luke" userId="2e0611b517d0b1be" providerId="LiveId" clId="{BA411098-BA74-4573-A8E5-19CD6CB15D34}" dt="2021-03-11T01:26:03.304" v="4674" actId="680"/>
        <pc:sldMkLst>
          <pc:docMk/>
          <pc:sldMk cId="768129168" sldId="287"/>
        </pc:sldMkLst>
      </pc:sldChg>
      <pc:sldChg chg="delSp modSp add del mod">
        <pc:chgData name="Luke" userId="2e0611b517d0b1be" providerId="LiveId" clId="{BA411098-BA74-4573-A8E5-19CD6CB15D34}" dt="2021-03-11T01:08:09.764" v="4277" actId="2696"/>
        <pc:sldMkLst>
          <pc:docMk/>
          <pc:sldMk cId="1237024691" sldId="287"/>
        </pc:sldMkLst>
        <pc:spChg chg="mod">
          <ac:chgData name="Luke" userId="2e0611b517d0b1be" providerId="LiveId" clId="{BA411098-BA74-4573-A8E5-19CD6CB15D34}" dt="2021-03-11T01:01:23.966" v="4129" actId="20577"/>
          <ac:spMkLst>
            <pc:docMk/>
            <pc:sldMk cId="1237024691" sldId="287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1T01:08:00.677" v="4276" actId="1076"/>
          <ac:spMkLst>
            <pc:docMk/>
            <pc:sldMk cId="1237024691" sldId="287"/>
            <ac:spMk id="3" creationId="{01A6F0C2-7E36-4001-B73D-A5C454597B50}"/>
          </ac:spMkLst>
        </pc:spChg>
        <pc:spChg chg="del">
          <ac:chgData name="Luke" userId="2e0611b517d0b1be" providerId="LiveId" clId="{BA411098-BA74-4573-A8E5-19CD6CB15D34}" dt="2021-03-11T01:01:34.305" v="4133" actId="478"/>
          <ac:spMkLst>
            <pc:docMk/>
            <pc:sldMk cId="1237024691" sldId="287"/>
            <ac:spMk id="11" creationId="{36C124F6-21F5-418E-8ADC-1F2D3951EA43}"/>
          </ac:spMkLst>
        </pc:spChg>
        <pc:picChg chg="del mod">
          <ac:chgData name="Luke" userId="2e0611b517d0b1be" providerId="LiveId" clId="{BA411098-BA74-4573-A8E5-19CD6CB15D34}" dt="2021-03-11T01:01:28.801" v="4131" actId="478"/>
          <ac:picMkLst>
            <pc:docMk/>
            <pc:sldMk cId="1237024691" sldId="287"/>
            <ac:picMk id="9" creationId="{A9C568ED-A6E4-402C-A78C-3A35376916F9}"/>
          </ac:picMkLst>
        </pc:picChg>
        <pc:picChg chg="del">
          <ac:chgData name="Luke" userId="2e0611b517d0b1be" providerId="LiveId" clId="{BA411098-BA74-4573-A8E5-19CD6CB15D34}" dt="2021-03-11T01:01:30.231" v="4132" actId="478"/>
          <ac:picMkLst>
            <pc:docMk/>
            <pc:sldMk cId="1237024691" sldId="287"/>
            <ac:picMk id="14" creationId="{6589F271-250E-45EC-BA4B-921985F39BF6}"/>
          </ac:picMkLst>
        </pc:picChg>
      </pc:sldChg>
      <pc:sldChg chg="addSp delSp modSp add mod">
        <pc:chgData name="Luke" userId="2e0611b517d0b1be" providerId="LiveId" clId="{BA411098-BA74-4573-A8E5-19CD6CB15D34}" dt="2021-03-15T22:06:49.168" v="21332" actId="20577"/>
        <pc:sldMkLst>
          <pc:docMk/>
          <pc:sldMk cId="3973562451" sldId="287"/>
        </pc:sldMkLst>
        <pc:spChg chg="mod">
          <ac:chgData name="Luke" userId="2e0611b517d0b1be" providerId="LiveId" clId="{BA411098-BA74-4573-A8E5-19CD6CB15D34}" dt="2021-03-15T21:46:39.588" v="21235" actId="6549"/>
          <ac:spMkLst>
            <pc:docMk/>
            <pc:sldMk cId="3973562451" sldId="287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22:06:49.168" v="21332" actId="20577"/>
          <ac:spMkLst>
            <pc:docMk/>
            <pc:sldMk cId="3973562451" sldId="287"/>
            <ac:spMk id="11" creationId="{22F052D9-BCF3-43DD-B9E3-DC781134FB7B}"/>
          </ac:spMkLst>
        </pc:spChg>
        <pc:graphicFrameChg chg="add del modGraphic">
          <ac:chgData name="Luke" userId="2e0611b517d0b1be" providerId="LiveId" clId="{BA411098-BA74-4573-A8E5-19CD6CB15D34}" dt="2021-03-11T01:28:37.805" v="4783" actId="478"/>
          <ac:graphicFrameMkLst>
            <pc:docMk/>
            <pc:sldMk cId="3973562451" sldId="287"/>
            <ac:graphicFrameMk id="10" creationId="{69C325C7-FEF0-47B0-AAB5-34C2D8617B8B}"/>
          </ac:graphicFrameMkLst>
        </pc:graphicFrameChg>
        <pc:picChg chg="add del mod">
          <ac:chgData name="Luke" userId="2e0611b517d0b1be" providerId="LiveId" clId="{BA411098-BA74-4573-A8E5-19CD6CB15D34}" dt="2021-03-11T20:06:03.056" v="7671" actId="21"/>
          <ac:picMkLst>
            <pc:docMk/>
            <pc:sldMk cId="3973562451" sldId="287"/>
            <ac:picMk id="8" creationId="{2A52E5FC-6DFF-4390-A1FA-EBC05D02729E}"/>
          </ac:picMkLst>
        </pc:picChg>
        <pc:picChg chg="add del mod">
          <ac:chgData name="Luke" userId="2e0611b517d0b1be" providerId="LiveId" clId="{BA411098-BA74-4573-A8E5-19CD6CB15D34}" dt="2021-03-15T01:33:16.525" v="18571" actId="478"/>
          <ac:picMkLst>
            <pc:docMk/>
            <pc:sldMk cId="3973562451" sldId="287"/>
            <ac:picMk id="9" creationId="{61A89701-D226-4DA7-9A61-1A53A7EA6F8D}"/>
          </ac:picMkLst>
        </pc:picChg>
        <pc:picChg chg="add mod">
          <ac:chgData name="Luke" userId="2e0611b517d0b1be" providerId="LiveId" clId="{BA411098-BA74-4573-A8E5-19CD6CB15D34}" dt="2021-03-15T21:46:24.442" v="21210" actId="1076"/>
          <ac:picMkLst>
            <pc:docMk/>
            <pc:sldMk cId="3973562451" sldId="287"/>
            <ac:picMk id="9" creationId="{9E53C4D7-66D2-4714-AC2F-241C4CB31ADB}"/>
          </ac:picMkLst>
        </pc:picChg>
        <pc:picChg chg="del">
          <ac:chgData name="Luke" userId="2e0611b517d0b1be" providerId="LiveId" clId="{BA411098-BA74-4573-A8E5-19CD6CB15D34}" dt="2021-03-11T01:26:41.703" v="4753" actId="478"/>
          <ac:picMkLst>
            <pc:docMk/>
            <pc:sldMk cId="3973562451" sldId="287"/>
            <ac:picMk id="9" creationId="{EE93779F-576F-4D9D-8CC1-09F069E81D66}"/>
          </ac:picMkLst>
        </pc:picChg>
        <pc:picChg chg="add del mod">
          <ac:chgData name="Luke" userId="2e0611b517d0b1be" providerId="LiveId" clId="{BA411098-BA74-4573-A8E5-19CD6CB15D34}" dt="2021-03-15T02:24:22.325" v="18579" actId="478"/>
          <ac:picMkLst>
            <pc:docMk/>
            <pc:sldMk cId="3973562451" sldId="287"/>
            <ac:picMk id="10" creationId="{30009D7A-62DC-4496-9F8B-80E267CA7C89}"/>
          </ac:picMkLst>
        </pc:picChg>
        <pc:picChg chg="add mod">
          <ac:chgData name="Luke" userId="2e0611b517d0b1be" providerId="LiveId" clId="{BA411098-BA74-4573-A8E5-19CD6CB15D34}" dt="2021-03-11T20:07:44.729" v="7707" actId="1076"/>
          <ac:picMkLst>
            <pc:docMk/>
            <pc:sldMk cId="3973562451" sldId="287"/>
            <ac:picMk id="10" creationId="{BE95F4C4-49F1-4BF3-A0C2-A3EC84EC3B5C}"/>
          </ac:picMkLst>
        </pc:picChg>
        <pc:picChg chg="add del mod">
          <ac:chgData name="Luke" userId="2e0611b517d0b1be" providerId="LiveId" clId="{BA411098-BA74-4573-A8E5-19CD6CB15D34}" dt="2021-03-15T21:46:17.071" v="21203" actId="478"/>
          <ac:picMkLst>
            <pc:docMk/>
            <pc:sldMk cId="3973562451" sldId="287"/>
            <ac:picMk id="12" creationId="{BEA3C113-D722-49EB-85DB-AE6BC42A810E}"/>
          </ac:picMkLst>
        </pc:picChg>
      </pc:sldChg>
      <pc:sldChg chg="addSp delSp modSp add mod">
        <pc:chgData name="Luke" userId="2e0611b517d0b1be" providerId="LiveId" clId="{BA411098-BA74-4573-A8E5-19CD6CB15D34}" dt="2021-03-15T22:06:57.179" v="21334" actId="20577"/>
        <pc:sldMkLst>
          <pc:docMk/>
          <pc:sldMk cId="570551856" sldId="288"/>
        </pc:sldMkLst>
        <pc:spChg chg="mod">
          <ac:chgData name="Luke" userId="2e0611b517d0b1be" providerId="LiveId" clId="{BA411098-BA74-4573-A8E5-19CD6CB15D34}" dt="2021-03-11T01:27:12.745" v="4778" actId="20577"/>
          <ac:spMkLst>
            <pc:docMk/>
            <pc:sldMk cId="570551856" sldId="288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5T19:57:25.978" v="21099" actId="20577"/>
          <ac:spMkLst>
            <pc:docMk/>
            <pc:sldMk cId="570551856" sldId="288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22:06:57.179" v="21334" actId="20577"/>
          <ac:spMkLst>
            <pc:docMk/>
            <pc:sldMk cId="570551856" sldId="288"/>
            <ac:spMk id="9" creationId="{FAC308F3-2EFC-4156-9080-C1FCEFC5DCBE}"/>
          </ac:spMkLst>
        </pc:spChg>
        <pc:graphicFrameChg chg="add del modGraphic">
          <ac:chgData name="Luke" userId="2e0611b517d0b1be" providerId="LiveId" clId="{BA411098-BA74-4573-A8E5-19CD6CB15D34}" dt="2021-03-11T01:27:08.461" v="4758" actId="478"/>
          <ac:graphicFrameMkLst>
            <pc:docMk/>
            <pc:sldMk cId="570551856" sldId="288"/>
            <ac:graphicFrameMk id="9" creationId="{BD32059A-ED03-436D-B1BD-DC22DE4F47DD}"/>
          </ac:graphicFrameMkLst>
        </pc:graphicFrameChg>
        <pc:graphicFrameChg chg="add del modGraphic">
          <ac:chgData name="Luke" userId="2e0611b517d0b1be" providerId="LiveId" clId="{BA411098-BA74-4573-A8E5-19CD6CB15D34}" dt="2021-03-11T01:28:39.235" v="4784" actId="478"/>
          <ac:graphicFrameMkLst>
            <pc:docMk/>
            <pc:sldMk cId="570551856" sldId="288"/>
            <ac:graphicFrameMk id="11" creationId="{4EEF54DA-BA2B-40F0-A7A6-0594673AE202}"/>
          </ac:graphicFrameMkLst>
        </pc:graphicFrameChg>
        <pc:graphicFrameChg chg="add del modGraphic">
          <ac:chgData name="Luke" userId="2e0611b517d0b1be" providerId="LiveId" clId="{BA411098-BA74-4573-A8E5-19CD6CB15D34}" dt="2021-03-11T19:09:59.861" v="6559" actId="478"/>
          <ac:graphicFrameMkLst>
            <pc:docMk/>
            <pc:sldMk cId="570551856" sldId="288"/>
            <ac:graphicFrameMk id="13" creationId="{57F41CCF-3AE0-421D-AB1C-E96AB42F5611}"/>
          </ac:graphicFrameMkLst>
        </pc:graphicFrameChg>
        <pc:picChg chg="add del mod">
          <ac:chgData name="Luke" userId="2e0611b517d0b1be" providerId="LiveId" clId="{BA411098-BA74-4573-A8E5-19CD6CB15D34}" dt="2021-03-13T22:06:56.407" v="15716" actId="478"/>
          <ac:picMkLst>
            <pc:docMk/>
            <pc:sldMk cId="570551856" sldId="288"/>
            <ac:picMk id="9" creationId="{0EF17A04-9646-4A96-B398-633F1C8607B2}"/>
          </ac:picMkLst>
        </pc:picChg>
        <pc:picChg chg="add mod">
          <ac:chgData name="Luke" userId="2e0611b517d0b1be" providerId="LiveId" clId="{BA411098-BA74-4573-A8E5-19CD6CB15D34}" dt="2021-03-15T19:57:30.095" v="21100" actId="1076"/>
          <ac:picMkLst>
            <pc:docMk/>
            <pc:sldMk cId="570551856" sldId="288"/>
            <ac:picMk id="11" creationId="{09B7BF70-F243-4F3B-8643-1A2D0FBB235F}"/>
          </ac:picMkLst>
        </pc:picChg>
      </pc:sldChg>
      <pc:sldChg chg="new del">
        <pc:chgData name="Luke" userId="2e0611b517d0b1be" providerId="LiveId" clId="{BA411098-BA74-4573-A8E5-19CD6CB15D34}" dt="2021-03-11T01:04:56.139" v="4213" actId="680"/>
        <pc:sldMkLst>
          <pc:docMk/>
          <pc:sldMk cId="1743267076" sldId="288"/>
        </pc:sldMkLst>
      </pc:sldChg>
      <pc:sldChg chg="addSp delSp modSp add del mod">
        <pc:chgData name="Luke" userId="2e0611b517d0b1be" providerId="LiveId" clId="{BA411098-BA74-4573-A8E5-19CD6CB15D34}" dt="2021-03-11T01:07:51.142" v="4274" actId="2696"/>
        <pc:sldMkLst>
          <pc:docMk/>
          <pc:sldMk cId="3302422886" sldId="288"/>
        </pc:sldMkLst>
        <pc:spChg chg="mod">
          <ac:chgData name="Luke" userId="2e0611b517d0b1be" providerId="LiveId" clId="{BA411098-BA74-4573-A8E5-19CD6CB15D34}" dt="2021-03-11T01:05:41.458" v="4254" actId="1076"/>
          <ac:spMkLst>
            <pc:docMk/>
            <pc:sldMk cId="3302422886" sldId="288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1T01:05:43.517" v="4255" actId="20577"/>
          <ac:spMkLst>
            <pc:docMk/>
            <pc:sldMk cId="3302422886" sldId="288"/>
            <ac:spMk id="3" creationId="{01A6F0C2-7E36-4001-B73D-A5C454597B50}"/>
          </ac:spMkLst>
        </pc:spChg>
        <pc:spChg chg="del">
          <ac:chgData name="Luke" userId="2e0611b517d0b1be" providerId="LiveId" clId="{BA411098-BA74-4573-A8E5-19CD6CB15D34}" dt="2021-03-11T01:05:34.503" v="4249" actId="478"/>
          <ac:spMkLst>
            <pc:docMk/>
            <pc:sldMk cId="3302422886" sldId="288"/>
            <ac:spMk id="11" creationId="{36C124F6-21F5-418E-8ADC-1F2D3951EA43}"/>
          </ac:spMkLst>
        </pc:spChg>
        <pc:spChg chg="add mod">
          <ac:chgData name="Luke" userId="2e0611b517d0b1be" providerId="LiveId" clId="{BA411098-BA74-4573-A8E5-19CD6CB15D34}" dt="2021-03-11T01:06:10.952" v="4257" actId="20577"/>
          <ac:spMkLst>
            <pc:docMk/>
            <pc:sldMk cId="3302422886" sldId="288"/>
            <ac:spMk id="13" creationId="{3588B6D6-B684-4847-9728-AB2F00B98242}"/>
          </ac:spMkLst>
        </pc:spChg>
        <pc:spChg chg="del">
          <ac:chgData name="Luke" userId="2e0611b517d0b1be" providerId="LiveId" clId="{BA411098-BA74-4573-A8E5-19CD6CB15D34}" dt="2021-03-11T01:05:31.097" v="4246" actId="478"/>
          <ac:spMkLst>
            <pc:docMk/>
            <pc:sldMk cId="3302422886" sldId="288"/>
            <ac:spMk id="17" creationId="{AEA4A0AD-2B42-4D6D-A954-7B3E2E3E754E}"/>
          </ac:spMkLst>
        </pc:spChg>
        <pc:picChg chg="del">
          <ac:chgData name="Luke" userId="2e0611b517d0b1be" providerId="LiveId" clId="{BA411098-BA74-4573-A8E5-19CD6CB15D34}" dt="2021-03-11T01:05:32.151" v="4247" actId="478"/>
          <ac:picMkLst>
            <pc:docMk/>
            <pc:sldMk cId="3302422886" sldId="288"/>
            <ac:picMk id="9" creationId="{A9C568ED-A6E4-402C-A78C-3A35376916F9}"/>
          </ac:picMkLst>
        </pc:picChg>
        <pc:picChg chg="del">
          <ac:chgData name="Luke" userId="2e0611b517d0b1be" providerId="LiveId" clId="{BA411098-BA74-4573-A8E5-19CD6CB15D34}" dt="2021-03-11T01:05:39.587" v="4252" actId="478"/>
          <ac:picMkLst>
            <pc:docMk/>
            <pc:sldMk cId="3302422886" sldId="288"/>
            <ac:picMk id="14" creationId="{6589F271-250E-45EC-BA4B-921985F39BF6}"/>
          </ac:picMkLst>
        </pc:picChg>
        <pc:picChg chg="del">
          <ac:chgData name="Luke" userId="2e0611b517d0b1be" providerId="LiveId" clId="{BA411098-BA74-4573-A8E5-19CD6CB15D34}" dt="2021-03-11T01:05:35.519" v="4250" actId="478"/>
          <ac:picMkLst>
            <pc:docMk/>
            <pc:sldMk cId="3302422886" sldId="288"/>
            <ac:picMk id="16" creationId="{5C4E6B60-A14E-4725-9729-D4FA589EC202}"/>
          </ac:picMkLst>
        </pc:picChg>
      </pc:sldChg>
      <pc:sldChg chg="new del">
        <pc:chgData name="Luke" userId="2e0611b517d0b1be" providerId="LiveId" clId="{BA411098-BA74-4573-A8E5-19CD6CB15D34}" dt="2021-03-11T05:11:57.458" v="4852" actId="680"/>
        <pc:sldMkLst>
          <pc:docMk/>
          <pc:sldMk cId="378303734" sldId="289"/>
        </pc:sldMkLst>
      </pc:sldChg>
      <pc:sldChg chg="addSp delSp modSp add mod">
        <pc:chgData name="Luke" userId="2e0611b517d0b1be" providerId="LiveId" clId="{BA411098-BA74-4573-A8E5-19CD6CB15D34}" dt="2021-03-15T22:07:38.833" v="21359" actId="20577"/>
        <pc:sldMkLst>
          <pc:docMk/>
          <pc:sldMk cId="1412277175" sldId="289"/>
        </pc:sldMkLst>
        <pc:spChg chg="add del mod">
          <ac:chgData name="Luke" userId="2e0611b517d0b1be" providerId="LiveId" clId="{BA411098-BA74-4573-A8E5-19CD6CB15D34}" dt="2021-03-11T18:54:22.683" v="6244"/>
          <ac:spMkLst>
            <pc:docMk/>
            <pc:sldMk cId="1412277175" sldId="289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22:07:38.833" v="21359" actId="20577"/>
          <ac:spMkLst>
            <pc:docMk/>
            <pc:sldMk cId="1412277175" sldId="289"/>
            <ac:spMk id="9" creationId="{D9F34319-B8FE-4DED-A60C-479440605A3B}"/>
          </ac:spMkLst>
        </pc:spChg>
        <pc:spChg chg="add mod">
          <ac:chgData name="Luke" userId="2e0611b517d0b1be" providerId="LiveId" clId="{BA411098-BA74-4573-A8E5-19CD6CB15D34}" dt="2021-03-15T04:09:32.785" v="20430" actId="20577"/>
          <ac:spMkLst>
            <pc:docMk/>
            <pc:sldMk cId="1412277175" sldId="289"/>
            <ac:spMk id="11" creationId="{79415A3E-9FE2-4E2D-85E6-74C42871CE26}"/>
          </ac:spMkLst>
        </pc:spChg>
        <pc:spChg chg="add del mod">
          <ac:chgData name="Luke" userId="2e0611b517d0b1be" providerId="LiveId" clId="{BA411098-BA74-4573-A8E5-19CD6CB15D34}" dt="2021-03-12T17:19:38.338" v="10643" actId="478"/>
          <ac:spMkLst>
            <pc:docMk/>
            <pc:sldMk cId="1412277175" sldId="289"/>
            <ac:spMk id="14" creationId="{398BFB05-07C6-40D5-80F6-35CB98387D0A}"/>
          </ac:spMkLst>
        </pc:spChg>
        <pc:graphicFrameChg chg="add del mod">
          <ac:chgData name="Luke" userId="2e0611b517d0b1be" providerId="LiveId" clId="{BA411098-BA74-4573-A8E5-19CD6CB15D34}" dt="2021-03-11T18:54:05.661" v="6241"/>
          <ac:graphicFrameMkLst>
            <pc:docMk/>
            <pc:sldMk cId="1412277175" sldId="289"/>
            <ac:graphicFrameMk id="8" creationId="{F787AAD6-5CCB-4AAA-8244-07814762B919}"/>
          </ac:graphicFrameMkLst>
        </pc:graphicFrameChg>
        <pc:graphicFrameChg chg="add del mod modGraphic">
          <ac:chgData name="Luke" userId="2e0611b517d0b1be" providerId="LiveId" clId="{BA411098-BA74-4573-A8E5-19CD6CB15D34}" dt="2021-03-12T17:19:21.776" v="10640" actId="478"/>
          <ac:graphicFrameMkLst>
            <pc:docMk/>
            <pc:sldMk cId="1412277175" sldId="289"/>
            <ac:graphicFrameMk id="10" creationId="{7CCC9C5D-52A1-4194-AE5D-F5D57AA12445}"/>
          </ac:graphicFrameMkLst>
        </pc:graphicFrameChg>
        <pc:graphicFrameChg chg="add mod modGraphic">
          <ac:chgData name="Luke" userId="2e0611b517d0b1be" providerId="LiveId" clId="{BA411098-BA74-4573-A8E5-19CD6CB15D34}" dt="2021-03-15T02:36:28.465" v="19289" actId="1076"/>
          <ac:graphicFrameMkLst>
            <pc:docMk/>
            <pc:sldMk cId="1412277175" sldId="289"/>
            <ac:graphicFrameMk id="12" creationId="{4E245375-F24A-4740-B6DD-6473013DB1EC}"/>
          </ac:graphicFrameMkLst>
        </pc:graphicFrameChg>
        <pc:picChg chg="add del">
          <ac:chgData name="Luke" userId="2e0611b517d0b1be" providerId="LiveId" clId="{BA411098-BA74-4573-A8E5-19CD6CB15D34}" dt="2021-03-11T18:54:24.351" v="6245" actId="478"/>
          <ac:picMkLst>
            <pc:docMk/>
            <pc:sldMk cId="1412277175" sldId="289"/>
            <ac:picMk id="9" creationId="{CD84574D-704F-435B-9D0B-DEA86D0767AF}"/>
          </ac:picMkLst>
        </pc:picChg>
      </pc:sldChg>
      <pc:sldChg chg="addSp delSp modSp add mod ord">
        <pc:chgData name="Luke" userId="2e0611b517d0b1be" providerId="LiveId" clId="{BA411098-BA74-4573-A8E5-19CD6CB15D34}" dt="2021-03-15T22:07:32.250" v="21355" actId="20577"/>
        <pc:sldMkLst>
          <pc:docMk/>
          <pc:sldMk cId="712001381" sldId="290"/>
        </pc:sldMkLst>
        <pc:spChg chg="add mod">
          <ac:chgData name="Luke" userId="2e0611b517d0b1be" providerId="LiveId" clId="{BA411098-BA74-4573-A8E5-19CD6CB15D34}" dt="2021-03-15T22:07:32.250" v="21355" actId="20577"/>
          <ac:spMkLst>
            <pc:docMk/>
            <pc:sldMk cId="712001381" sldId="290"/>
            <ac:spMk id="10" creationId="{E1497D19-49C9-4627-B7B0-A2ACF385AA06}"/>
          </ac:spMkLst>
        </pc:spChg>
        <pc:picChg chg="del">
          <ac:chgData name="Luke" userId="2e0611b517d0b1be" providerId="LiveId" clId="{BA411098-BA74-4573-A8E5-19CD6CB15D34}" dt="2021-03-11T18:53:37.564" v="6239" actId="478"/>
          <ac:picMkLst>
            <pc:docMk/>
            <pc:sldMk cId="712001381" sldId="290"/>
            <ac:picMk id="27" creationId="{4C9D3E03-45BB-4173-ACB3-F7FCFAF28B52}"/>
          </ac:picMkLst>
        </pc:picChg>
        <pc:picChg chg="del">
          <ac:chgData name="Luke" userId="2e0611b517d0b1be" providerId="LiveId" clId="{BA411098-BA74-4573-A8E5-19CD6CB15D34}" dt="2021-03-11T18:53:36.954" v="6238" actId="478"/>
          <ac:picMkLst>
            <pc:docMk/>
            <pc:sldMk cId="712001381" sldId="290"/>
            <ac:picMk id="31" creationId="{E66F4E4B-6985-4138-A47B-67E5FD47826E}"/>
          </ac:picMkLst>
        </pc:picChg>
      </pc:sldChg>
      <pc:sldChg chg="addSp delSp modSp add del mod">
        <pc:chgData name="Luke" userId="2e0611b517d0b1be" providerId="LiveId" clId="{BA411098-BA74-4573-A8E5-19CD6CB15D34}" dt="2021-03-12T17:28:35.740" v="10909" actId="47"/>
        <pc:sldMkLst>
          <pc:docMk/>
          <pc:sldMk cId="3216541302" sldId="291"/>
        </pc:sldMkLst>
        <pc:spChg chg="del">
          <ac:chgData name="Luke" userId="2e0611b517d0b1be" providerId="LiveId" clId="{BA411098-BA74-4573-A8E5-19CD6CB15D34}" dt="2021-03-11T19:06:00.246" v="6375" actId="478"/>
          <ac:spMkLst>
            <pc:docMk/>
            <pc:sldMk cId="3216541302" sldId="291"/>
            <ac:spMk id="3" creationId="{01A6F0C2-7E36-4001-B73D-A5C454597B50}"/>
          </ac:spMkLst>
        </pc:spChg>
        <pc:spChg chg="add del mod">
          <ac:chgData name="Luke" userId="2e0611b517d0b1be" providerId="LiveId" clId="{BA411098-BA74-4573-A8E5-19CD6CB15D34}" dt="2021-03-11T19:06:05.544" v="6376" actId="478"/>
          <ac:spMkLst>
            <pc:docMk/>
            <pc:sldMk cId="3216541302" sldId="291"/>
            <ac:spMk id="9" creationId="{6EE37CF7-F1F3-4D95-A855-D2A464D7CEE0}"/>
          </ac:spMkLst>
        </pc:spChg>
        <pc:spChg chg="del mod">
          <ac:chgData name="Luke" userId="2e0611b517d0b1be" providerId="LiveId" clId="{BA411098-BA74-4573-A8E5-19CD6CB15D34}" dt="2021-03-12T17:28:33.145" v="10907" actId="478"/>
          <ac:spMkLst>
            <pc:docMk/>
            <pc:sldMk cId="3216541302" sldId="291"/>
            <ac:spMk id="33" creationId="{C54CAB5E-7EB4-4194-8BB6-D04D7FF3F9FB}"/>
          </ac:spMkLst>
        </pc:spChg>
        <pc:picChg chg="del">
          <ac:chgData name="Luke" userId="2e0611b517d0b1be" providerId="LiveId" clId="{BA411098-BA74-4573-A8E5-19CD6CB15D34}" dt="2021-03-12T17:28:31.504" v="10905" actId="478"/>
          <ac:picMkLst>
            <pc:docMk/>
            <pc:sldMk cId="3216541302" sldId="291"/>
            <ac:picMk id="27" creationId="{4C9D3E03-45BB-4173-ACB3-F7FCFAF28B52}"/>
          </ac:picMkLst>
        </pc:picChg>
        <pc:picChg chg="del">
          <ac:chgData name="Luke" userId="2e0611b517d0b1be" providerId="LiveId" clId="{BA411098-BA74-4573-A8E5-19CD6CB15D34}" dt="2021-03-11T19:06:06.444" v="6377" actId="478"/>
          <ac:picMkLst>
            <pc:docMk/>
            <pc:sldMk cId="3216541302" sldId="291"/>
            <ac:picMk id="31" creationId="{E66F4E4B-6985-4138-A47B-67E5FD47826E}"/>
          </ac:picMkLst>
        </pc:picChg>
        <pc:picChg chg="del">
          <ac:chgData name="Luke" userId="2e0611b517d0b1be" providerId="LiveId" clId="{BA411098-BA74-4573-A8E5-19CD6CB15D34}" dt="2021-03-12T17:28:33.928" v="10908" actId="478"/>
          <ac:picMkLst>
            <pc:docMk/>
            <pc:sldMk cId="3216541302" sldId="291"/>
            <ac:picMk id="37" creationId="{532DC5CB-CEBD-4124-B1DB-ED164451566C}"/>
          </ac:picMkLst>
        </pc:picChg>
        <pc:picChg chg="del mod">
          <ac:chgData name="Luke" userId="2e0611b517d0b1be" providerId="LiveId" clId="{BA411098-BA74-4573-A8E5-19CD6CB15D34}" dt="2021-03-12T17:28:28.583" v="10904" actId="478"/>
          <ac:picMkLst>
            <pc:docMk/>
            <pc:sldMk cId="3216541302" sldId="291"/>
            <ac:picMk id="39" creationId="{00CBDAB9-14A7-45B5-A340-09031A49D9FB}"/>
          </ac:picMkLst>
        </pc:picChg>
      </pc:sldChg>
      <pc:sldChg chg="addSp delSp modSp add mod">
        <pc:chgData name="Luke" userId="2e0611b517d0b1be" providerId="LiveId" clId="{BA411098-BA74-4573-A8E5-19CD6CB15D34}" dt="2021-03-11T21:06:02.519" v="9030" actId="1076"/>
        <pc:sldMkLst>
          <pc:docMk/>
          <pc:sldMk cId="826067987" sldId="292"/>
        </pc:sldMkLst>
        <pc:spChg chg="mod">
          <ac:chgData name="Luke" userId="2e0611b517d0b1be" providerId="LiveId" clId="{BA411098-BA74-4573-A8E5-19CD6CB15D34}" dt="2021-03-11T19:42:28.001" v="6574" actId="20577"/>
          <ac:spMkLst>
            <pc:docMk/>
            <pc:sldMk cId="826067987" sldId="292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1T21:06:02.519" v="9030" actId="1076"/>
          <ac:spMkLst>
            <pc:docMk/>
            <pc:sldMk cId="826067987" sldId="292"/>
            <ac:spMk id="3" creationId="{01A6F0C2-7E36-4001-B73D-A5C454597B50}"/>
          </ac:spMkLst>
        </pc:spChg>
        <pc:spChg chg="del">
          <ac:chgData name="Luke" userId="2e0611b517d0b1be" providerId="LiveId" clId="{BA411098-BA74-4573-A8E5-19CD6CB15D34}" dt="2021-03-11T19:42:35.443" v="6577" actId="478"/>
          <ac:spMkLst>
            <pc:docMk/>
            <pc:sldMk cId="826067987" sldId="292"/>
            <ac:spMk id="11" creationId="{36C124F6-21F5-418E-8ADC-1F2D3951EA43}"/>
          </ac:spMkLst>
        </pc:spChg>
        <pc:spChg chg="del">
          <ac:chgData name="Luke" userId="2e0611b517d0b1be" providerId="LiveId" clId="{BA411098-BA74-4573-A8E5-19CD6CB15D34}" dt="2021-03-11T19:42:32.867" v="6575" actId="478"/>
          <ac:spMkLst>
            <pc:docMk/>
            <pc:sldMk cId="826067987" sldId="292"/>
            <ac:spMk id="17" creationId="{AEA4A0AD-2B42-4D6D-A954-7B3E2E3E754E}"/>
          </ac:spMkLst>
        </pc:spChg>
        <pc:graphicFrameChg chg="add mod modGraphic">
          <ac:chgData name="Luke" userId="2e0611b517d0b1be" providerId="LiveId" clId="{BA411098-BA74-4573-A8E5-19CD6CB15D34}" dt="2021-03-11T21:06:00.978" v="9029" actId="1076"/>
          <ac:graphicFrameMkLst>
            <pc:docMk/>
            <pc:sldMk cId="826067987" sldId="292"/>
            <ac:graphicFrameMk id="8" creationId="{48ED03EF-A10F-46F8-8959-71BC5E23D455}"/>
          </ac:graphicFrameMkLst>
        </pc:graphicFrameChg>
        <pc:picChg chg="del">
          <ac:chgData name="Luke" userId="2e0611b517d0b1be" providerId="LiveId" clId="{BA411098-BA74-4573-A8E5-19CD6CB15D34}" dt="2021-03-11T19:42:33.462" v="6576" actId="478"/>
          <ac:picMkLst>
            <pc:docMk/>
            <pc:sldMk cId="826067987" sldId="292"/>
            <ac:picMk id="9" creationId="{A9C568ED-A6E4-402C-A78C-3A35376916F9}"/>
          </ac:picMkLst>
        </pc:picChg>
        <pc:picChg chg="del">
          <ac:chgData name="Luke" userId="2e0611b517d0b1be" providerId="LiveId" clId="{BA411098-BA74-4573-A8E5-19CD6CB15D34}" dt="2021-03-11T19:42:39.264" v="6582" actId="478"/>
          <ac:picMkLst>
            <pc:docMk/>
            <pc:sldMk cId="826067987" sldId="292"/>
            <ac:picMk id="14" creationId="{6589F271-250E-45EC-BA4B-921985F39BF6}"/>
          </ac:picMkLst>
        </pc:picChg>
        <pc:picChg chg="del mod">
          <ac:chgData name="Luke" userId="2e0611b517d0b1be" providerId="LiveId" clId="{BA411098-BA74-4573-A8E5-19CD6CB15D34}" dt="2021-03-11T19:42:38.399" v="6581" actId="478"/>
          <ac:picMkLst>
            <pc:docMk/>
            <pc:sldMk cId="826067987" sldId="292"/>
            <ac:picMk id="23" creationId="{82292046-DA27-4DF2-88C6-4872EBDAF1AB}"/>
          </ac:picMkLst>
        </pc:picChg>
        <pc:picChg chg="del">
          <ac:chgData name="Luke" userId="2e0611b517d0b1be" providerId="LiveId" clId="{BA411098-BA74-4573-A8E5-19CD6CB15D34}" dt="2021-03-11T19:42:36.784" v="6579" actId="478"/>
          <ac:picMkLst>
            <pc:docMk/>
            <pc:sldMk cId="826067987" sldId="292"/>
            <ac:picMk id="27" creationId="{1F456D74-BCA7-450A-8CA3-E6FADE98EC6D}"/>
          </ac:picMkLst>
        </pc:picChg>
        <pc:picChg chg="del">
          <ac:chgData name="Luke" userId="2e0611b517d0b1be" providerId="LiveId" clId="{BA411098-BA74-4573-A8E5-19CD6CB15D34}" dt="2021-03-11T19:42:36.279" v="6578" actId="478"/>
          <ac:picMkLst>
            <pc:docMk/>
            <pc:sldMk cId="826067987" sldId="292"/>
            <ac:picMk id="31" creationId="{2128C64F-A5AC-48FB-8682-6E073944DDC6}"/>
          </ac:picMkLst>
        </pc:picChg>
      </pc:sldChg>
      <pc:sldChg chg="addSp delSp modSp add mod addAnim delAnim modAnim">
        <pc:chgData name="Luke" userId="2e0611b517d0b1be" providerId="LiveId" clId="{BA411098-BA74-4573-A8E5-19CD6CB15D34}" dt="2021-03-15T22:06:03.830" v="21303" actId="20577"/>
        <pc:sldMkLst>
          <pc:docMk/>
          <pc:sldMk cId="628236328" sldId="293"/>
        </pc:sldMkLst>
        <pc:spChg chg="mod">
          <ac:chgData name="Luke" userId="2e0611b517d0b1be" providerId="LiveId" clId="{BA411098-BA74-4573-A8E5-19CD6CB15D34}" dt="2021-03-11T20:41:33.683" v="8146" actId="20577"/>
          <ac:spMkLst>
            <pc:docMk/>
            <pc:sldMk cId="628236328" sldId="293"/>
            <ac:spMk id="2" creationId="{1BFA1697-6318-44CC-98C5-8670D5E0FD2A}"/>
          </ac:spMkLst>
        </pc:spChg>
        <pc:spChg chg="mod">
          <ac:chgData name="Luke" userId="2e0611b517d0b1be" providerId="LiveId" clId="{BA411098-BA74-4573-A8E5-19CD6CB15D34}" dt="2021-03-15T21:37:46.936" v="21202" actId="20577"/>
          <ac:spMkLst>
            <pc:docMk/>
            <pc:sldMk cId="628236328" sldId="293"/>
            <ac:spMk id="3" creationId="{F6FA024F-4525-4ABA-9128-579D676C16CC}"/>
          </ac:spMkLst>
        </pc:spChg>
        <pc:spChg chg="add mod">
          <ac:chgData name="Luke" userId="2e0611b517d0b1be" providerId="LiveId" clId="{BA411098-BA74-4573-A8E5-19CD6CB15D34}" dt="2021-03-15T22:06:03.830" v="21303" actId="20577"/>
          <ac:spMkLst>
            <pc:docMk/>
            <pc:sldMk cId="628236328" sldId="293"/>
            <ac:spMk id="17" creationId="{F86C5C26-D4B8-4FC4-9029-BD835AD5E73E}"/>
          </ac:spMkLst>
        </pc:spChg>
        <pc:picChg chg="add mod">
          <ac:chgData name="Luke" userId="2e0611b517d0b1be" providerId="LiveId" clId="{BA411098-BA74-4573-A8E5-19CD6CB15D34}" dt="2021-03-15T18:14:37.834" v="20654" actId="1076"/>
          <ac:picMkLst>
            <pc:docMk/>
            <pc:sldMk cId="628236328" sldId="293"/>
            <ac:picMk id="6" creationId="{96ADE6F7-F1BE-489A-BBAF-1952F17629E9}"/>
          </ac:picMkLst>
        </pc:picChg>
        <pc:picChg chg="add mod ord modCrop">
          <ac:chgData name="Luke" userId="2e0611b517d0b1be" providerId="LiveId" clId="{BA411098-BA74-4573-A8E5-19CD6CB15D34}" dt="2021-03-15T17:21:44.004" v="20530" actId="167"/>
          <ac:picMkLst>
            <pc:docMk/>
            <pc:sldMk cId="628236328" sldId="293"/>
            <ac:picMk id="7" creationId="{0EB448EC-CF3C-47E9-8953-70AFA17B0109}"/>
          </ac:picMkLst>
        </pc:picChg>
        <pc:picChg chg="add del mod">
          <ac:chgData name="Luke" userId="2e0611b517d0b1be" providerId="LiveId" clId="{BA411098-BA74-4573-A8E5-19CD6CB15D34}" dt="2021-03-15T17:20:15.797" v="20505" actId="478"/>
          <ac:picMkLst>
            <pc:docMk/>
            <pc:sldMk cId="628236328" sldId="293"/>
            <ac:picMk id="8" creationId="{CE1E0064-5C7E-4563-8C6F-059CCBEE67E7}"/>
          </ac:picMkLst>
        </pc:picChg>
        <pc:picChg chg="add del mod">
          <ac:chgData name="Luke" userId="2e0611b517d0b1be" providerId="LiveId" clId="{BA411098-BA74-4573-A8E5-19CD6CB15D34}" dt="2021-03-15T17:20:47.978" v="20515" actId="478"/>
          <ac:picMkLst>
            <pc:docMk/>
            <pc:sldMk cId="628236328" sldId="293"/>
            <ac:picMk id="9" creationId="{C64ACBD3-F316-408D-9A68-1071B591EB6C}"/>
          </ac:picMkLst>
        </pc:picChg>
        <pc:picChg chg="add mod ord modCrop">
          <ac:chgData name="Luke" userId="2e0611b517d0b1be" providerId="LiveId" clId="{BA411098-BA74-4573-A8E5-19CD6CB15D34}" dt="2021-03-15T17:21:42.247" v="20529" actId="167"/>
          <ac:picMkLst>
            <pc:docMk/>
            <pc:sldMk cId="628236328" sldId="293"/>
            <ac:picMk id="11" creationId="{CA512CCF-B8E9-4095-B524-75D3DF5FB6BB}"/>
          </ac:picMkLst>
        </pc:picChg>
      </pc:sldChg>
      <pc:sldChg chg="addSp delSp modSp add mod">
        <pc:chgData name="Luke" userId="2e0611b517d0b1be" providerId="LiveId" clId="{BA411098-BA74-4573-A8E5-19CD6CB15D34}" dt="2021-03-15T22:06:59.855" v="21335" actId="20577"/>
        <pc:sldMkLst>
          <pc:docMk/>
          <pc:sldMk cId="2367332722" sldId="294"/>
        </pc:sldMkLst>
        <pc:spChg chg="mod">
          <ac:chgData name="Luke" userId="2e0611b517d0b1be" providerId="LiveId" clId="{BA411098-BA74-4573-A8E5-19CD6CB15D34}" dt="2021-03-11T21:28:32.159" v="9629" actId="1076"/>
          <ac:spMkLst>
            <pc:docMk/>
            <pc:sldMk cId="2367332722" sldId="294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3T23:32:03.301" v="17175"/>
          <ac:spMkLst>
            <pc:docMk/>
            <pc:sldMk cId="2367332722" sldId="294"/>
            <ac:spMk id="3" creationId="{01A6F0C2-7E36-4001-B73D-A5C454597B50}"/>
          </ac:spMkLst>
        </pc:spChg>
        <pc:spChg chg="add del mod">
          <ac:chgData name="Luke" userId="2e0611b517d0b1be" providerId="LiveId" clId="{BA411098-BA74-4573-A8E5-19CD6CB15D34}" dt="2021-03-11T21:29:08.841" v="9638" actId="22"/>
          <ac:spMkLst>
            <pc:docMk/>
            <pc:sldMk cId="2367332722" sldId="294"/>
            <ac:spMk id="10" creationId="{14F05CEC-277F-4CF6-B6DE-9610D984DC3E}"/>
          </ac:spMkLst>
        </pc:spChg>
        <pc:spChg chg="add mod">
          <ac:chgData name="Luke" userId="2e0611b517d0b1be" providerId="LiveId" clId="{BA411098-BA74-4573-A8E5-19CD6CB15D34}" dt="2021-03-15T22:06:59.855" v="21335" actId="20577"/>
          <ac:spMkLst>
            <pc:docMk/>
            <pc:sldMk cId="2367332722" sldId="294"/>
            <ac:spMk id="10" creationId="{254D3FBE-CF8A-48AC-97C1-8E1770C676B9}"/>
          </ac:spMkLst>
        </pc:spChg>
        <pc:spChg chg="add del">
          <ac:chgData name="Luke" userId="2e0611b517d0b1be" providerId="LiveId" clId="{BA411098-BA74-4573-A8E5-19CD6CB15D34}" dt="2021-03-11T21:29:10.833" v="9640" actId="22"/>
          <ac:spMkLst>
            <pc:docMk/>
            <pc:sldMk cId="2367332722" sldId="294"/>
            <ac:spMk id="12" creationId="{23029087-D5EA-4622-970B-54C338148059}"/>
          </ac:spMkLst>
        </pc:spChg>
        <pc:spChg chg="add del">
          <ac:chgData name="Luke" userId="2e0611b517d0b1be" providerId="LiveId" clId="{BA411098-BA74-4573-A8E5-19CD6CB15D34}" dt="2021-03-13T22:24:00.742" v="15926" actId="478"/>
          <ac:spMkLst>
            <pc:docMk/>
            <pc:sldMk cId="2367332722" sldId="294"/>
            <ac:spMk id="12" creationId="{7CEC9058-3B4D-4E56-B634-A06B1F2DEDAB}"/>
          </ac:spMkLst>
        </pc:spChg>
        <pc:spChg chg="add mod">
          <ac:chgData name="Luke" userId="2e0611b517d0b1be" providerId="LiveId" clId="{BA411098-BA74-4573-A8E5-19CD6CB15D34}" dt="2021-03-13T23:32:08.370" v="17176" actId="1076"/>
          <ac:spMkLst>
            <pc:docMk/>
            <pc:sldMk cId="2367332722" sldId="294"/>
            <ac:spMk id="16" creationId="{DFAC3CE8-C6CF-4A5D-8A72-1482D540E504}"/>
          </ac:spMkLst>
        </pc:spChg>
        <pc:spChg chg="add mod">
          <ac:chgData name="Luke" userId="2e0611b517d0b1be" providerId="LiveId" clId="{BA411098-BA74-4573-A8E5-19CD6CB15D34}" dt="2021-03-13T23:32:17.756" v="17177" actId="1076"/>
          <ac:spMkLst>
            <pc:docMk/>
            <pc:sldMk cId="2367332722" sldId="294"/>
            <ac:spMk id="17" creationId="{AAF3E495-E802-4115-88A8-EB2F4B47CCA4}"/>
          </ac:spMkLst>
        </pc:spChg>
        <pc:spChg chg="add del mod">
          <ac:chgData name="Luke" userId="2e0611b517d0b1be" providerId="LiveId" clId="{BA411098-BA74-4573-A8E5-19CD6CB15D34}" dt="2021-03-13T22:20:55.151" v="15906" actId="478"/>
          <ac:spMkLst>
            <pc:docMk/>
            <pc:sldMk cId="2367332722" sldId="294"/>
            <ac:spMk id="18" creationId="{B7A681B8-20F4-48C3-81A3-20478A1F1516}"/>
          </ac:spMkLst>
        </pc:spChg>
        <pc:picChg chg="del">
          <ac:chgData name="Luke" userId="2e0611b517d0b1be" providerId="LiveId" clId="{BA411098-BA74-4573-A8E5-19CD6CB15D34}" dt="2021-03-11T21:26:43.911" v="9377" actId="478"/>
          <ac:picMkLst>
            <pc:docMk/>
            <pc:sldMk cId="2367332722" sldId="294"/>
            <ac:picMk id="9" creationId="{0EF17A04-9646-4A96-B398-633F1C8607B2}"/>
          </ac:picMkLst>
        </pc:picChg>
        <pc:picChg chg="add del mod">
          <ac:chgData name="Luke" userId="2e0611b517d0b1be" providerId="LiveId" clId="{BA411098-BA74-4573-A8E5-19CD6CB15D34}" dt="2021-03-11T21:30:11.808" v="9649" actId="478"/>
          <ac:picMkLst>
            <pc:docMk/>
            <pc:sldMk cId="2367332722" sldId="294"/>
            <ac:picMk id="14" creationId="{1A9B7618-828E-42F3-AE8B-DF4E17781DC0}"/>
          </ac:picMkLst>
        </pc:picChg>
      </pc:sldChg>
      <pc:sldChg chg="addSp modSp mod ord">
        <pc:chgData name="Luke" userId="2e0611b517d0b1be" providerId="LiveId" clId="{BA411098-BA74-4573-A8E5-19CD6CB15D34}" dt="2021-03-15T22:05:43.246" v="21293" actId="20577"/>
        <pc:sldMkLst>
          <pc:docMk/>
          <pc:sldMk cId="3715626731" sldId="295"/>
        </pc:sldMkLst>
        <pc:spChg chg="mod">
          <ac:chgData name="Luke" userId="2e0611b517d0b1be" providerId="LiveId" clId="{BA411098-BA74-4573-A8E5-19CD6CB15D34}" dt="2021-03-14T22:56:17.690" v="17959" actId="5793"/>
          <ac:spMkLst>
            <pc:docMk/>
            <pc:sldMk cId="3715626731" sldId="295"/>
            <ac:spMk id="3" creationId="{F6FA024F-4525-4ABA-9128-579D676C16CC}"/>
          </ac:spMkLst>
        </pc:spChg>
        <pc:spChg chg="add mod">
          <ac:chgData name="Luke" userId="2e0611b517d0b1be" providerId="LiveId" clId="{BA411098-BA74-4573-A8E5-19CD6CB15D34}" dt="2021-03-15T22:05:43.246" v="21293" actId="20577"/>
          <ac:spMkLst>
            <pc:docMk/>
            <pc:sldMk cId="3715626731" sldId="295"/>
            <ac:spMk id="13" creationId="{3F1B526F-35F2-4C65-B54E-9F38A7737853}"/>
          </ac:spMkLst>
        </pc:spChg>
      </pc:sldChg>
      <pc:sldChg chg="addSp modSp mod">
        <pc:chgData name="Luke" userId="2e0611b517d0b1be" providerId="LiveId" clId="{BA411098-BA74-4573-A8E5-19CD6CB15D34}" dt="2021-03-15T22:06:06.426" v="21305" actId="20577"/>
        <pc:sldMkLst>
          <pc:docMk/>
          <pc:sldMk cId="95351701" sldId="296"/>
        </pc:sldMkLst>
        <pc:spChg chg="mod">
          <ac:chgData name="Luke" userId="2e0611b517d0b1be" providerId="LiveId" clId="{BA411098-BA74-4573-A8E5-19CD6CB15D34}" dt="2021-03-15T01:26:56.357" v="18535" actId="113"/>
          <ac:spMkLst>
            <pc:docMk/>
            <pc:sldMk cId="95351701" sldId="296"/>
            <ac:spMk id="3" creationId="{F6FA024F-4525-4ABA-9128-579D676C16CC}"/>
          </ac:spMkLst>
        </pc:spChg>
        <pc:spChg chg="add mod">
          <ac:chgData name="Luke" userId="2e0611b517d0b1be" providerId="LiveId" clId="{BA411098-BA74-4573-A8E5-19CD6CB15D34}" dt="2021-03-15T22:06:06.426" v="21305" actId="20577"/>
          <ac:spMkLst>
            <pc:docMk/>
            <pc:sldMk cId="95351701" sldId="296"/>
            <ac:spMk id="8" creationId="{219A3FD7-23C1-438A-82CF-321068CD6D50}"/>
          </ac:spMkLst>
        </pc:spChg>
      </pc:sldChg>
      <pc:sldChg chg="addSp delSp modSp mod">
        <pc:chgData name="Luke" userId="2e0611b517d0b1be" providerId="LiveId" clId="{BA411098-BA74-4573-A8E5-19CD6CB15D34}" dt="2021-03-15T22:06:19.957" v="21313" actId="20577"/>
        <pc:sldMkLst>
          <pc:docMk/>
          <pc:sldMk cId="2228878639" sldId="297"/>
        </pc:sldMkLst>
        <pc:spChg chg="mod">
          <ac:chgData name="Luke" userId="2e0611b517d0b1be" providerId="LiveId" clId="{BA411098-BA74-4573-A8E5-19CD6CB15D34}" dt="2021-03-14T21:48:54.267" v="17935" actId="1076"/>
          <ac:spMkLst>
            <pc:docMk/>
            <pc:sldMk cId="2228878639" sldId="297"/>
            <ac:spMk id="3" creationId="{93568ED7-ED3F-4AA3-9E9E-A2F546006DE5}"/>
          </ac:spMkLst>
        </pc:spChg>
        <pc:spChg chg="mod">
          <ac:chgData name="Luke" userId="2e0611b517d0b1be" providerId="LiveId" clId="{BA411098-BA74-4573-A8E5-19CD6CB15D34}" dt="2021-03-15T01:27:18.302" v="18566" actId="20577"/>
          <ac:spMkLst>
            <pc:docMk/>
            <pc:sldMk cId="2228878639" sldId="297"/>
            <ac:spMk id="12" creationId="{93249C74-350C-44F7-B261-461B3811CF70}"/>
          </ac:spMkLst>
        </pc:spChg>
        <pc:spChg chg="add mod">
          <ac:chgData name="Luke" userId="2e0611b517d0b1be" providerId="LiveId" clId="{BA411098-BA74-4573-A8E5-19CD6CB15D34}" dt="2021-03-15T22:06:19.957" v="21313" actId="20577"/>
          <ac:spMkLst>
            <pc:docMk/>
            <pc:sldMk cId="2228878639" sldId="297"/>
            <ac:spMk id="15" creationId="{D90ED829-5C26-42F2-829A-D46451673DCB}"/>
          </ac:spMkLst>
        </pc:spChg>
        <pc:spChg chg="mod">
          <ac:chgData name="Luke" userId="2e0611b517d0b1be" providerId="LiveId" clId="{BA411098-BA74-4573-A8E5-19CD6CB15D34}" dt="2021-03-14T21:49:02.114" v="17938" actId="1076"/>
          <ac:spMkLst>
            <pc:docMk/>
            <pc:sldMk cId="2228878639" sldId="297"/>
            <ac:spMk id="16" creationId="{28FED95A-85E1-485E-8C5E-1D8A068EEF0E}"/>
          </ac:spMkLst>
        </pc:spChg>
        <pc:picChg chg="del">
          <ac:chgData name="Luke" userId="2e0611b517d0b1be" providerId="LiveId" clId="{BA411098-BA74-4573-A8E5-19CD6CB15D34}" dt="2021-03-14T21:48:13.979" v="17924" actId="478"/>
          <ac:picMkLst>
            <pc:docMk/>
            <pc:sldMk cId="2228878639" sldId="297"/>
            <ac:picMk id="15" creationId="{EB073C3E-ECFE-4992-BA14-D7497BE7382F}"/>
          </ac:picMkLst>
        </pc:picChg>
        <pc:picChg chg="add mod ord">
          <ac:chgData name="Luke" userId="2e0611b517d0b1be" providerId="LiveId" clId="{BA411098-BA74-4573-A8E5-19CD6CB15D34}" dt="2021-03-14T21:48:46.168" v="17932" actId="1076"/>
          <ac:picMkLst>
            <pc:docMk/>
            <pc:sldMk cId="2228878639" sldId="297"/>
            <ac:picMk id="17" creationId="{CDEC2E5B-F6F5-4543-B7BD-9DB10693996D}"/>
          </ac:picMkLst>
        </pc:picChg>
        <pc:cxnChg chg="mod">
          <ac:chgData name="Luke" userId="2e0611b517d0b1be" providerId="LiveId" clId="{BA411098-BA74-4573-A8E5-19CD6CB15D34}" dt="2021-03-14T21:48:49.672" v="17933" actId="1076"/>
          <ac:cxnSpMkLst>
            <pc:docMk/>
            <pc:sldMk cId="2228878639" sldId="297"/>
            <ac:cxnSpMk id="6" creationId="{FBE1431A-F9A4-4FD2-8128-510058DC3155}"/>
          </ac:cxnSpMkLst>
        </pc:cxnChg>
        <pc:cxnChg chg="mod">
          <ac:chgData name="Luke" userId="2e0611b517d0b1be" providerId="LiveId" clId="{BA411098-BA74-4573-A8E5-19CD6CB15D34}" dt="2021-03-14T21:48:57.541" v="17936" actId="1076"/>
          <ac:cxnSpMkLst>
            <pc:docMk/>
            <pc:sldMk cId="2228878639" sldId="297"/>
            <ac:cxnSpMk id="8" creationId="{D8565AA4-0573-49E3-9059-2CA2FB4D22CA}"/>
          </ac:cxnSpMkLst>
        </pc:cxnChg>
        <pc:cxnChg chg="mod">
          <ac:chgData name="Luke" userId="2e0611b517d0b1be" providerId="LiveId" clId="{BA411098-BA74-4573-A8E5-19CD6CB15D34}" dt="2021-03-14T21:48:51.444" v="17934" actId="1076"/>
          <ac:cxnSpMkLst>
            <pc:docMk/>
            <pc:sldMk cId="2228878639" sldId="297"/>
            <ac:cxnSpMk id="20" creationId="{5B812F5C-8876-4D7A-B5EB-37057E05D807}"/>
          </ac:cxnSpMkLst>
        </pc:cxnChg>
        <pc:cxnChg chg="mod">
          <ac:chgData name="Luke" userId="2e0611b517d0b1be" providerId="LiveId" clId="{BA411098-BA74-4573-A8E5-19CD6CB15D34}" dt="2021-03-14T21:48:59.693" v="17937" actId="1076"/>
          <ac:cxnSpMkLst>
            <pc:docMk/>
            <pc:sldMk cId="2228878639" sldId="297"/>
            <ac:cxnSpMk id="22" creationId="{30EEB172-4C55-49F3-AF2D-414543143690}"/>
          </ac:cxnSpMkLst>
        </pc:cxnChg>
      </pc:sldChg>
      <pc:sldChg chg="addSp delSp modSp mod">
        <pc:chgData name="Luke" userId="2e0611b517d0b1be" providerId="LiveId" clId="{BA411098-BA74-4573-A8E5-19CD6CB15D34}" dt="2021-03-15T22:06:36.228" v="21324" actId="20577"/>
        <pc:sldMkLst>
          <pc:docMk/>
          <pc:sldMk cId="2151126731" sldId="298"/>
        </pc:sldMkLst>
        <pc:spChg chg="add mod">
          <ac:chgData name="Luke" userId="2e0611b517d0b1be" providerId="LiveId" clId="{BA411098-BA74-4573-A8E5-19CD6CB15D34}" dt="2021-03-15T22:06:36.228" v="21324" actId="20577"/>
          <ac:spMkLst>
            <pc:docMk/>
            <pc:sldMk cId="2151126731" sldId="298"/>
            <ac:spMk id="9" creationId="{C70BD14C-DDDA-4A13-9DDE-A1C7B2734358}"/>
          </ac:spMkLst>
        </pc:spChg>
        <pc:graphicFrameChg chg="del mod">
          <ac:chgData name="Luke" userId="2e0611b517d0b1be" providerId="LiveId" clId="{BA411098-BA74-4573-A8E5-19CD6CB15D34}" dt="2021-03-13T20:47:46.260" v="15516" actId="478"/>
          <ac:graphicFrameMkLst>
            <pc:docMk/>
            <pc:sldMk cId="2151126731" sldId="298"/>
            <ac:graphicFrameMk id="15" creationId="{F979E083-2579-47F6-BC2E-D0CD15E4B6D7}"/>
          </ac:graphicFrameMkLst>
        </pc:graphicFrameChg>
        <pc:picChg chg="add del mod">
          <ac:chgData name="Luke" userId="2e0611b517d0b1be" providerId="LiveId" clId="{BA411098-BA74-4573-A8E5-19CD6CB15D34}" dt="2021-03-13T21:12:21.751" v="15526" actId="478"/>
          <ac:picMkLst>
            <pc:docMk/>
            <pc:sldMk cId="2151126731" sldId="298"/>
            <ac:picMk id="9" creationId="{1A5A3082-B0CE-40C7-B614-B65CD38A3830}"/>
          </ac:picMkLst>
        </pc:picChg>
        <pc:picChg chg="add del mod">
          <ac:chgData name="Luke" userId="2e0611b517d0b1be" providerId="LiveId" clId="{BA411098-BA74-4573-A8E5-19CD6CB15D34}" dt="2021-03-13T21:12:40.795" v="15530" actId="478"/>
          <ac:picMkLst>
            <pc:docMk/>
            <pc:sldMk cId="2151126731" sldId="298"/>
            <ac:picMk id="11" creationId="{5E3D39C0-00A7-4644-BAE2-12692D52E331}"/>
          </ac:picMkLst>
        </pc:picChg>
        <pc:picChg chg="add del mod">
          <ac:chgData name="Luke" userId="2e0611b517d0b1be" providerId="LiveId" clId="{BA411098-BA74-4573-A8E5-19CD6CB15D34}" dt="2021-03-13T21:13:02.452" v="15535" actId="478"/>
          <ac:picMkLst>
            <pc:docMk/>
            <pc:sldMk cId="2151126731" sldId="298"/>
            <ac:picMk id="13" creationId="{CE047D5C-511E-4573-8E93-FBDDB2487440}"/>
          </ac:picMkLst>
        </pc:picChg>
        <pc:picChg chg="del">
          <ac:chgData name="Luke" userId="2e0611b517d0b1be" providerId="LiveId" clId="{BA411098-BA74-4573-A8E5-19CD6CB15D34}" dt="2021-03-13T20:51:42.976" v="15517" actId="478"/>
          <ac:picMkLst>
            <pc:docMk/>
            <pc:sldMk cId="2151126731" sldId="298"/>
            <ac:picMk id="14" creationId="{6589F271-250E-45EC-BA4B-921985F39BF6}"/>
          </ac:picMkLst>
        </pc:picChg>
        <pc:picChg chg="add mod">
          <ac:chgData name="Luke" userId="2e0611b517d0b1be" providerId="LiveId" clId="{BA411098-BA74-4573-A8E5-19CD6CB15D34}" dt="2021-03-13T21:13:10.292" v="15541" actId="1076"/>
          <ac:picMkLst>
            <pc:docMk/>
            <pc:sldMk cId="2151126731" sldId="298"/>
            <ac:picMk id="17" creationId="{9432602F-C717-4160-B938-33C13A56F03E}"/>
          </ac:picMkLst>
        </pc:picChg>
      </pc:sldChg>
      <pc:sldChg chg="addSp modSp mod">
        <pc:chgData name="Luke" userId="2e0611b517d0b1be" providerId="LiveId" clId="{BA411098-BA74-4573-A8E5-19CD6CB15D34}" dt="2021-03-15T22:06:39.755" v="21326" actId="20577"/>
        <pc:sldMkLst>
          <pc:docMk/>
          <pc:sldMk cId="3451554105" sldId="299"/>
        </pc:sldMkLst>
        <pc:spChg chg="mod">
          <ac:chgData name="Luke" userId="2e0611b517d0b1be" providerId="LiveId" clId="{BA411098-BA74-4573-A8E5-19CD6CB15D34}" dt="2021-03-12T16:34:35.446" v="10184" actId="20577"/>
          <ac:spMkLst>
            <pc:docMk/>
            <pc:sldMk cId="3451554105" sldId="299"/>
            <ac:spMk id="2" creationId="{D1FA09B7-EB84-48C0-AA69-DD26F083232C}"/>
          </ac:spMkLst>
        </pc:spChg>
        <pc:spChg chg="add mod">
          <ac:chgData name="Luke" userId="2e0611b517d0b1be" providerId="LiveId" clId="{BA411098-BA74-4573-A8E5-19CD6CB15D34}" dt="2021-03-12T04:18:37.942" v="10160" actId="20577"/>
          <ac:spMkLst>
            <pc:docMk/>
            <pc:sldMk cId="3451554105" sldId="299"/>
            <ac:spMk id="8" creationId="{0B4FEBE7-78A2-44A3-BD9A-9C5303A72D3C}"/>
          </ac:spMkLst>
        </pc:spChg>
        <pc:spChg chg="add mod">
          <ac:chgData name="Luke" userId="2e0611b517d0b1be" providerId="LiveId" clId="{BA411098-BA74-4573-A8E5-19CD6CB15D34}" dt="2021-03-12T04:18:40.375" v="10162" actId="20577"/>
          <ac:spMkLst>
            <pc:docMk/>
            <pc:sldMk cId="3451554105" sldId="299"/>
            <ac:spMk id="15" creationId="{383D7C3B-759A-4A34-AB97-699042D0EE51}"/>
          </ac:spMkLst>
        </pc:spChg>
        <pc:spChg chg="add mod">
          <ac:chgData name="Luke" userId="2e0611b517d0b1be" providerId="LiveId" clId="{BA411098-BA74-4573-A8E5-19CD6CB15D34}" dt="2021-03-12T04:18:42.478" v="10164" actId="20577"/>
          <ac:spMkLst>
            <pc:docMk/>
            <pc:sldMk cId="3451554105" sldId="299"/>
            <ac:spMk id="16" creationId="{E379F0E2-B3FB-48AA-8C94-52C76EC9DA41}"/>
          </ac:spMkLst>
        </pc:spChg>
        <pc:spChg chg="add mod">
          <ac:chgData name="Luke" userId="2e0611b517d0b1be" providerId="LiveId" clId="{BA411098-BA74-4573-A8E5-19CD6CB15D34}" dt="2021-03-15T22:06:39.755" v="21326" actId="20577"/>
          <ac:spMkLst>
            <pc:docMk/>
            <pc:sldMk cId="3451554105" sldId="299"/>
            <ac:spMk id="17" creationId="{74FF0794-AA52-4D0F-BFB1-F4ADCAB7C833}"/>
          </ac:spMkLst>
        </pc:spChg>
        <pc:spChg chg="add mod">
          <ac:chgData name="Luke" userId="2e0611b517d0b1be" providerId="LiveId" clId="{BA411098-BA74-4573-A8E5-19CD6CB15D34}" dt="2021-03-13T23:25:49.892" v="17166" actId="14100"/>
          <ac:spMkLst>
            <pc:docMk/>
            <pc:sldMk cId="3451554105" sldId="299"/>
            <ac:spMk id="18" creationId="{53A1235D-E8A4-4DD8-8685-AB0485917088}"/>
          </ac:spMkLst>
        </pc:spChg>
        <pc:spChg chg="add mod">
          <ac:chgData name="Luke" userId="2e0611b517d0b1be" providerId="LiveId" clId="{BA411098-BA74-4573-A8E5-19CD6CB15D34}" dt="2021-03-13T23:25:52.020" v="17167" actId="14100"/>
          <ac:spMkLst>
            <pc:docMk/>
            <pc:sldMk cId="3451554105" sldId="299"/>
            <ac:spMk id="19" creationId="{D6AC3F5C-6AC2-4C96-B4DA-19CA0580AC34}"/>
          </ac:spMkLst>
        </pc:spChg>
        <pc:spChg chg="add mod">
          <ac:chgData name="Luke" userId="2e0611b517d0b1be" providerId="LiveId" clId="{BA411098-BA74-4573-A8E5-19CD6CB15D34}" dt="2021-03-13T23:25:55.254" v="17168" actId="14100"/>
          <ac:spMkLst>
            <pc:docMk/>
            <pc:sldMk cId="3451554105" sldId="299"/>
            <ac:spMk id="20" creationId="{D64EA286-9A86-4B85-8040-BDB353D4B163}"/>
          </ac:spMkLst>
        </pc:spChg>
        <pc:picChg chg="mod">
          <ac:chgData name="Luke" userId="2e0611b517d0b1be" providerId="LiveId" clId="{BA411098-BA74-4573-A8E5-19CD6CB15D34}" dt="2021-03-12T04:18:53.767" v="10168" actId="1076"/>
          <ac:picMkLst>
            <pc:docMk/>
            <pc:sldMk cId="3451554105" sldId="299"/>
            <ac:picMk id="23" creationId="{82292046-DA27-4DF2-88C6-4872EBDAF1AB}"/>
          </ac:picMkLst>
        </pc:picChg>
      </pc:sldChg>
      <pc:sldChg chg="modSp mod">
        <pc:chgData name="Luke" userId="2e0611b517d0b1be" providerId="LiveId" clId="{BA411098-BA74-4573-A8E5-19CD6CB15D34}" dt="2021-03-13T23:52:03.045" v="17178" actId="113"/>
        <pc:sldMkLst>
          <pc:docMk/>
          <pc:sldMk cId="3322588913" sldId="300"/>
        </pc:sldMkLst>
        <pc:spChg chg="mod">
          <ac:chgData name="Luke" userId="2e0611b517d0b1be" providerId="LiveId" clId="{BA411098-BA74-4573-A8E5-19CD6CB15D34}" dt="2021-03-13T23:52:03.045" v="17178" actId="113"/>
          <ac:spMkLst>
            <pc:docMk/>
            <pc:sldMk cId="3322588913" sldId="300"/>
            <ac:spMk id="2" creationId="{52C58D2C-9D6A-4FF4-AE19-11F2688421B1}"/>
          </ac:spMkLst>
        </pc:spChg>
      </pc:sldChg>
      <pc:sldChg chg="modAnim">
        <pc:chgData name="Luke" userId="2e0611b517d0b1be" providerId="LiveId" clId="{BA411098-BA74-4573-A8E5-19CD6CB15D34}" dt="2021-03-13T21:55:22.530" v="15586"/>
        <pc:sldMkLst>
          <pc:docMk/>
          <pc:sldMk cId="3430761653" sldId="302"/>
        </pc:sldMkLst>
      </pc:sldChg>
      <pc:sldChg chg="delSp modSp new del mod">
        <pc:chgData name="Luke" userId="2e0611b517d0b1be" providerId="LiveId" clId="{BA411098-BA74-4573-A8E5-19CD6CB15D34}" dt="2021-03-12T17:22:52.731" v="10836" actId="2696"/>
        <pc:sldMkLst>
          <pc:docMk/>
          <pc:sldMk cId="2822339686" sldId="303"/>
        </pc:sldMkLst>
        <pc:spChg chg="mod">
          <ac:chgData name="Luke" userId="2e0611b517d0b1be" providerId="LiveId" clId="{BA411098-BA74-4573-A8E5-19CD6CB15D34}" dt="2021-03-12T17:22:33.388" v="10832" actId="20577"/>
          <ac:spMkLst>
            <pc:docMk/>
            <pc:sldMk cId="2822339686" sldId="303"/>
            <ac:spMk id="2" creationId="{00256ED6-1FC6-4C23-BE8A-CFCA79FBD30D}"/>
          </ac:spMkLst>
        </pc:spChg>
        <pc:spChg chg="del">
          <ac:chgData name="Luke" userId="2e0611b517d0b1be" providerId="LiveId" clId="{BA411098-BA74-4573-A8E5-19CD6CB15D34}" dt="2021-03-12T17:22:29.932" v="10818" actId="478"/>
          <ac:spMkLst>
            <pc:docMk/>
            <pc:sldMk cId="2822339686" sldId="303"/>
            <ac:spMk id="3" creationId="{2B074F87-47B9-4913-90CE-C814E58625B9}"/>
          </ac:spMkLst>
        </pc:spChg>
      </pc:sldChg>
      <pc:sldChg chg="modSp add mod ord modAnim">
        <pc:chgData name="Luke" userId="2e0611b517d0b1be" providerId="LiveId" clId="{BA411098-BA74-4573-A8E5-19CD6CB15D34}" dt="2021-03-15T03:21:53.207" v="20040"/>
        <pc:sldMkLst>
          <pc:docMk/>
          <pc:sldMk cId="1260208275" sldId="304"/>
        </pc:sldMkLst>
        <pc:spChg chg="mod">
          <ac:chgData name="Luke" userId="2e0611b517d0b1be" providerId="LiveId" clId="{BA411098-BA74-4573-A8E5-19CD6CB15D34}" dt="2021-03-12T17:23:10.716" v="10851" actId="20577"/>
          <ac:spMkLst>
            <pc:docMk/>
            <pc:sldMk cId="1260208275" sldId="304"/>
            <ac:spMk id="2" creationId="{3552ECBC-2BB5-4E86-AF54-E102B349D989}"/>
          </ac:spMkLst>
        </pc:spChg>
        <pc:spChg chg="mod">
          <ac:chgData name="Luke" userId="2e0611b517d0b1be" providerId="LiveId" clId="{BA411098-BA74-4573-A8E5-19CD6CB15D34}" dt="2021-03-12T17:23:01.925" v="10837" actId="207"/>
          <ac:spMkLst>
            <pc:docMk/>
            <pc:sldMk cId="1260208275" sldId="304"/>
            <ac:spMk id="23" creationId="{0ACA43A4-862A-4B11-A080-CAF8A6A94BA3}"/>
          </ac:spMkLst>
        </pc:spChg>
      </pc:sldChg>
      <pc:sldChg chg="addSp delSp modSp add mod ord">
        <pc:chgData name="Luke" userId="2e0611b517d0b1be" providerId="LiveId" clId="{BA411098-BA74-4573-A8E5-19CD6CB15D34}" dt="2021-03-15T22:06:27.180" v="21317" actId="20577"/>
        <pc:sldMkLst>
          <pc:docMk/>
          <pc:sldMk cId="1742991154" sldId="305"/>
        </pc:sldMkLst>
        <pc:spChg chg="mod">
          <ac:chgData name="Luke" userId="2e0611b517d0b1be" providerId="LiveId" clId="{BA411098-BA74-4573-A8E5-19CD6CB15D34}" dt="2021-03-12T17:33:56.420" v="10975" actId="20577"/>
          <ac:spMkLst>
            <pc:docMk/>
            <pc:sldMk cId="1742991154" sldId="305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2T17:35:57.339" v="11447" actId="113"/>
          <ac:spMkLst>
            <pc:docMk/>
            <pc:sldMk cId="1742991154" sldId="305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22:06:27.180" v="21317" actId="20577"/>
          <ac:spMkLst>
            <pc:docMk/>
            <pc:sldMk cId="1742991154" sldId="305"/>
            <ac:spMk id="8" creationId="{1C3E1982-6627-4909-AB61-5F91ECEAF503}"/>
          </ac:spMkLst>
        </pc:spChg>
        <pc:picChg chg="del">
          <ac:chgData name="Luke" userId="2e0611b517d0b1be" providerId="LiveId" clId="{BA411098-BA74-4573-A8E5-19CD6CB15D34}" dt="2021-03-12T17:34:18.920" v="11071" actId="478"/>
          <ac:picMkLst>
            <pc:docMk/>
            <pc:sldMk cId="1742991154" sldId="305"/>
            <ac:picMk id="10" creationId="{D94CEAC9-3E9C-4244-83A3-A2FFFC95A232}"/>
          </ac:picMkLst>
        </pc:picChg>
      </pc:sldChg>
      <pc:sldChg chg="addSp delSp modSp add mod">
        <pc:chgData name="Luke" userId="2e0611b517d0b1be" providerId="LiveId" clId="{BA411098-BA74-4573-A8E5-19CD6CB15D34}" dt="2021-03-15T22:07:10.138" v="21341" actId="20577"/>
        <pc:sldMkLst>
          <pc:docMk/>
          <pc:sldMk cId="886979410" sldId="306"/>
        </pc:sldMkLst>
        <pc:spChg chg="mod">
          <ac:chgData name="Luke" userId="2e0611b517d0b1be" providerId="LiveId" clId="{BA411098-BA74-4573-A8E5-19CD6CB15D34}" dt="2021-03-12T18:22:11.752" v="14150" actId="20577"/>
          <ac:spMkLst>
            <pc:docMk/>
            <pc:sldMk cId="886979410" sldId="306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2T17:40:34.414" v="11962" actId="20577"/>
          <ac:spMkLst>
            <pc:docMk/>
            <pc:sldMk cId="886979410" sldId="306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22:07:10.138" v="21341" actId="20577"/>
          <ac:spMkLst>
            <pc:docMk/>
            <pc:sldMk cId="886979410" sldId="306"/>
            <ac:spMk id="9" creationId="{36F2E443-7359-46F0-B0DC-CA4C9428F9B9}"/>
          </ac:spMkLst>
        </pc:spChg>
        <pc:spChg chg="add del mod">
          <ac:chgData name="Luke" userId="2e0611b517d0b1be" providerId="LiveId" clId="{BA411098-BA74-4573-A8E5-19CD6CB15D34}" dt="2021-03-12T17:40:37.610" v="11963" actId="478"/>
          <ac:spMkLst>
            <pc:docMk/>
            <pc:sldMk cId="886979410" sldId="306"/>
            <ac:spMk id="16" creationId="{DFAC3CE8-C6CF-4A5D-8A72-1482D540E504}"/>
          </ac:spMkLst>
        </pc:spChg>
        <pc:spChg chg="del">
          <ac:chgData name="Luke" userId="2e0611b517d0b1be" providerId="LiveId" clId="{BA411098-BA74-4573-A8E5-19CD6CB15D34}" dt="2021-03-12T17:40:38.634" v="11964" actId="478"/>
          <ac:spMkLst>
            <pc:docMk/>
            <pc:sldMk cId="886979410" sldId="306"/>
            <ac:spMk id="17" creationId="{AAF3E495-E802-4115-88A8-EB2F4B47CCA4}"/>
          </ac:spMkLst>
        </pc:spChg>
        <pc:spChg chg="del">
          <ac:chgData name="Luke" userId="2e0611b517d0b1be" providerId="LiveId" clId="{BA411098-BA74-4573-A8E5-19CD6CB15D34}" dt="2021-03-12T17:40:40.076" v="11965" actId="478"/>
          <ac:spMkLst>
            <pc:docMk/>
            <pc:sldMk cId="886979410" sldId="306"/>
            <ac:spMk id="18" creationId="{B7A681B8-20F4-48C3-81A3-20478A1F1516}"/>
          </ac:spMkLst>
        </pc:spChg>
        <pc:picChg chg="add mod">
          <ac:chgData name="Luke" userId="2e0611b517d0b1be" providerId="LiveId" clId="{BA411098-BA74-4573-A8E5-19CD6CB15D34}" dt="2021-03-12T17:41:22.120" v="11975" actId="1076"/>
          <ac:picMkLst>
            <pc:docMk/>
            <pc:sldMk cId="886979410" sldId="306"/>
            <ac:picMk id="11" creationId="{F3AE4CA5-36D4-4A23-97A2-385F1CE0E03D}"/>
          </ac:picMkLst>
        </pc:picChg>
      </pc:sldChg>
      <pc:sldChg chg="new del">
        <pc:chgData name="Luke" userId="2e0611b517d0b1be" providerId="LiveId" clId="{BA411098-BA74-4573-A8E5-19CD6CB15D34}" dt="2021-03-12T17:40:06.077" v="11929" actId="680"/>
        <pc:sldMkLst>
          <pc:docMk/>
          <pc:sldMk cId="3745180709" sldId="306"/>
        </pc:sldMkLst>
      </pc:sldChg>
      <pc:sldChg chg="addSp delSp modSp add mod modAnim">
        <pc:chgData name="Luke" userId="2e0611b517d0b1be" providerId="LiveId" clId="{BA411098-BA74-4573-A8E5-19CD6CB15D34}" dt="2021-03-15T22:07:16.880" v="21345" actId="20577"/>
        <pc:sldMkLst>
          <pc:docMk/>
          <pc:sldMk cId="3989216032" sldId="307"/>
        </pc:sldMkLst>
        <pc:spChg chg="mod">
          <ac:chgData name="Luke" userId="2e0611b517d0b1be" providerId="LiveId" clId="{BA411098-BA74-4573-A8E5-19CD6CB15D34}" dt="2021-03-12T18:14:09.227" v="13906" actId="20577"/>
          <ac:spMkLst>
            <pc:docMk/>
            <pc:sldMk cId="3989216032" sldId="307"/>
            <ac:spMk id="2" creationId="{D1FA09B7-EB84-48C0-AA69-DD26F083232C}"/>
          </ac:spMkLst>
        </pc:spChg>
        <pc:spChg chg="add mod">
          <ac:chgData name="Luke" userId="2e0611b517d0b1be" providerId="LiveId" clId="{BA411098-BA74-4573-A8E5-19CD6CB15D34}" dt="2021-03-12T17:53:35.231" v="12659" actId="1076"/>
          <ac:spMkLst>
            <pc:docMk/>
            <pc:sldMk cId="3989216032" sldId="307"/>
            <ac:spMk id="3" creationId="{3BEA10F7-CC84-444E-B2A6-3D8BD6F21E47}"/>
          </ac:spMkLst>
        </pc:spChg>
        <pc:spChg chg="add mod">
          <ac:chgData name="Luke" userId="2e0611b517d0b1be" providerId="LiveId" clId="{BA411098-BA74-4573-A8E5-19CD6CB15D34}" dt="2021-03-15T22:07:16.880" v="21345" actId="20577"/>
          <ac:spMkLst>
            <pc:docMk/>
            <pc:sldMk cId="3989216032" sldId="307"/>
            <ac:spMk id="11" creationId="{3A082C18-9A2C-42E8-8B49-47E3D2CC0767}"/>
          </ac:spMkLst>
        </pc:spChg>
        <pc:spChg chg="mod">
          <ac:chgData name="Luke" userId="2e0611b517d0b1be" providerId="LiveId" clId="{BA411098-BA74-4573-A8E5-19CD6CB15D34}" dt="2021-03-12T18:13:45.925" v="13888" actId="20577"/>
          <ac:spMkLst>
            <pc:docMk/>
            <pc:sldMk cId="3989216032" sldId="307"/>
            <ac:spMk id="13" creationId="{68D5C2C1-1752-4376-9568-FBD600F3C6CF}"/>
          </ac:spMkLst>
        </pc:spChg>
        <pc:graphicFrameChg chg="add mod">
          <ac:chgData name="Luke" userId="2e0611b517d0b1be" providerId="LiveId" clId="{BA411098-BA74-4573-A8E5-19CD6CB15D34}" dt="2021-03-13T21:22:22.442" v="15573" actId="1076"/>
          <ac:graphicFrameMkLst>
            <pc:docMk/>
            <pc:sldMk cId="3989216032" sldId="307"/>
            <ac:graphicFrameMk id="6" creationId="{F698A7FD-C6D1-4A9D-87F0-FB09F085F225}"/>
          </ac:graphicFrameMkLst>
        </pc:graphicFrameChg>
        <pc:picChg chg="del">
          <ac:chgData name="Luke" userId="2e0611b517d0b1be" providerId="LiveId" clId="{BA411098-BA74-4573-A8E5-19CD6CB15D34}" dt="2021-03-12T17:51:01.608" v="12492" actId="478"/>
          <ac:picMkLst>
            <pc:docMk/>
            <pc:sldMk cId="3989216032" sldId="307"/>
            <ac:picMk id="9" creationId="{821976F6-A8AE-4497-B3D1-0430E206BDC1}"/>
          </ac:picMkLst>
        </pc:picChg>
      </pc:sldChg>
      <pc:sldChg chg="addSp delSp modSp add mod">
        <pc:chgData name="Luke" userId="2e0611b517d0b1be" providerId="LiveId" clId="{BA411098-BA74-4573-A8E5-19CD6CB15D34}" dt="2021-03-15T22:07:48.832" v="21366" actId="20577"/>
        <pc:sldMkLst>
          <pc:docMk/>
          <pc:sldMk cId="535316709" sldId="308"/>
        </pc:sldMkLst>
        <pc:spChg chg="mod">
          <ac:chgData name="Luke" userId="2e0611b517d0b1be" providerId="LiveId" clId="{BA411098-BA74-4573-A8E5-19CD6CB15D34}" dt="2021-03-12T17:58:55.716" v="12988" actId="20577"/>
          <ac:spMkLst>
            <pc:docMk/>
            <pc:sldMk cId="535316709" sldId="308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3T22:03:59.441" v="15704" actId="20577"/>
          <ac:spMkLst>
            <pc:docMk/>
            <pc:sldMk cId="535316709" sldId="308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22:07:48.832" v="21366" actId="20577"/>
          <ac:spMkLst>
            <pc:docMk/>
            <pc:sldMk cId="535316709" sldId="308"/>
            <ac:spMk id="8" creationId="{DFCEE5CC-E304-4718-BDCE-BE4924550599}"/>
          </ac:spMkLst>
        </pc:spChg>
        <pc:picChg chg="del mod">
          <ac:chgData name="Luke" userId="2e0611b517d0b1be" providerId="LiveId" clId="{BA411098-BA74-4573-A8E5-19CD6CB15D34}" dt="2021-03-12T17:59:29.356" v="13079" actId="478"/>
          <ac:picMkLst>
            <pc:docMk/>
            <pc:sldMk cId="535316709" sldId="308"/>
            <ac:picMk id="10" creationId="{755B3CC4-C276-4864-8AE1-285500D1BE98}"/>
          </ac:picMkLst>
        </pc:picChg>
      </pc:sldChg>
      <pc:sldChg chg="modSp add del mod ord">
        <pc:chgData name="Luke" userId="2e0611b517d0b1be" providerId="LiveId" clId="{BA411098-BA74-4573-A8E5-19CD6CB15D34}" dt="2021-03-13T22:35:31.719" v="16703" actId="2696"/>
        <pc:sldMkLst>
          <pc:docMk/>
          <pc:sldMk cId="886815924" sldId="309"/>
        </pc:sldMkLst>
        <pc:spChg chg="mod">
          <ac:chgData name="Luke" userId="2e0611b517d0b1be" providerId="LiveId" clId="{BA411098-BA74-4573-A8E5-19CD6CB15D34}" dt="2021-03-12T18:00:41.913" v="13142" actId="20577"/>
          <ac:spMkLst>
            <pc:docMk/>
            <pc:sldMk cId="886815924" sldId="309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2T18:01:09.834" v="13276" actId="20577"/>
          <ac:spMkLst>
            <pc:docMk/>
            <pc:sldMk cId="886815924" sldId="309"/>
            <ac:spMk id="3" creationId="{01A6F0C2-7E36-4001-B73D-A5C454597B50}"/>
          </ac:spMkLst>
        </pc:spChg>
      </pc:sldChg>
      <pc:sldChg chg="addSp delSp modSp add del mod">
        <pc:chgData name="Luke" userId="2e0611b517d0b1be" providerId="LiveId" clId="{BA411098-BA74-4573-A8E5-19CD6CB15D34}" dt="2021-03-12T20:32:40.245" v="14895" actId="2696"/>
        <pc:sldMkLst>
          <pc:docMk/>
          <pc:sldMk cId="989637604" sldId="310"/>
        </pc:sldMkLst>
        <pc:spChg chg="mod">
          <ac:chgData name="Luke" userId="2e0611b517d0b1be" providerId="LiveId" clId="{BA411098-BA74-4573-A8E5-19CD6CB15D34}" dt="2021-03-12T20:15:36.305" v="14391" actId="20577"/>
          <ac:spMkLst>
            <pc:docMk/>
            <pc:sldMk cId="989637604" sldId="310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2T20:30:58.801" v="14816" actId="27636"/>
          <ac:spMkLst>
            <pc:docMk/>
            <pc:sldMk cId="989637604" sldId="310"/>
            <ac:spMk id="3" creationId="{01A6F0C2-7E36-4001-B73D-A5C454597B50}"/>
          </ac:spMkLst>
        </pc:spChg>
        <pc:spChg chg="del">
          <ac:chgData name="Luke" userId="2e0611b517d0b1be" providerId="LiveId" clId="{BA411098-BA74-4573-A8E5-19CD6CB15D34}" dt="2021-03-12T18:18:54.020" v="14026" actId="478"/>
          <ac:spMkLst>
            <pc:docMk/>
            <pc:sldMk cId="989637604" sldId="310"/>
            <ac:spMk id="12" creationId="{592A804B-786E-43E5-860B-B71EE5CD61D0}"/>
          </ac:spMkLst>
        </pc:spChg>
        <pc:spChg chg="add del mod">
          <ac:chgData name="Luke" userId="2e0611b517d0b1be" providerId="LiveId" clId="{BA411098-BA74-4573-A8E5-19CD6CB15D34}" dt="2021-03-12T20:29:49.491" v="14754" actId="21"/>
          <ac:spMkLst>
            <pc:docMk/>
            <pc:sldMk cId="989637604" sldId="310"/>
            <ac:spMk id="15" creationId="{B3A917FD-1D8A-4073-9D4A-2E4F3D4EC89C}"/>
          </ac:spMkLst>
        </pc:spChg>
        <pc:spChg chg="add del mod">
          <ac:chgData name="Luke" userId="2e0611b517d0b1be" providerId="LiveId" clId="{BA411098-BA74-4573-A8E5-19CD6CB15D34}" dt="2021-03-12T20:29:52.735" v="14758"/>
          <ac:spMkLst>
            <pc:docMk/>
            <pc:sldMk cId="989637604" sldId="310"/>
            <ac:spMk id="16" creationId="{7D80B1A6-246B-4DEB-9BDB-0257BCF2B91D}"/>
          </ac:spMkLst>
        </pc:spChg>
        <pc:picChg chg="del">
          <ac:chgData name="Luke" userId="2e0611b517d0b1be" providerId="LiveId" clId="{BA411098-BA74-4573-A8E5-19CD6CB15D34}" dt="2021-03-12T18:18:52.523" v="14025" actId="478"/>
          <ac:picMkLst>
            <pc:docMk/>
            <pc:sldMk cId="989637604" sldId="310"/>
            <ac:picMk id="9" creationId="{59997080-349C-4398-AFAE-6DB8F55800B5}"/>
          </ac:picMkLst>
        </pc:picChg>
        <pc:picChg chg="del">
          <ac:chgData name="Luke" userId="2e0611b517d0b1be" providerId="LiveId" clId="{BA411098-BA74-4573-A8E5-19CD6CB15D34}" dt="2021-03-12T18:18:55.502" v="14028" actId="478"/>
          <ac:picMkLst>
            <pc:docMk/>
            <pc:sldMk cId="989637604" sldId="310"/>
            <ac:picMk id="10" creationId="{D2C5C018-41A0-4749-83C6-D023F72BA4CE}"/>
          </ac:picMkLst>
        </pc:picChg>
        <pc:picChg chg="add mod">
          <ac:chgData name="Luke" userId="2e0611b517d0b1be" providerId="LiveId" clId="{BA411098-BA74-4573-A8E5-19CD6CB15D34}" dt="2021-03-12T20:26:18.402" v="14693" actId="1076"/>
          <ac:picMkLst>
            <pc:docMk/>
            <pc:sldMk cId="989637604" sldId="310"/>
            <ac:picMk id="13" creationId="{F237C968-4B7B-4BF8-B5CF-3A92931A8D58}"/>
          </ac:picMkLst>
        </pc:picChg>
        <pc:picChg chg="add mod">
          <ac:chgData name="Luke" userId="2e0611b517d0b1be" providerId="LiveId" clId="{BA411098-BA74-4573-A8E5-19CD6CB15D34}" dt="2021-03-12T20:30:08.950" v="14764" actId="1076"/>
          <ac:picMkLst>
            <pc:docMk/>
            <pc:sldMk cId="989637604" sldId="310"/>
            <ac:picMk id="14" creationId="{621150C6-CAF0-40BD-9EA8-B8EBF01584C2}"/>
          </ac:picMkLst>
        </pc:picChg>
        <pc:picChg chg="add mod">
          <ac:chgData name="Luke" userId="2e0611b517d0b1be" providerId="LiveId" clId="{BA411098-BA74-4573-A8E5-19CD6CB15D34}" dt="2021-03-12T20:30:02.094" v="14762" actId="1076"/>
          <ac:picMkLst>
            <pc:docMk/>
            <pc:sldMk cId="989637604" sldId="310"/>
            <ac:picMk id="17" creationId="{AB05DEDB-DE39-4D9D-BB82-37047933ABFB}"/>
          </ac:picMkLst>
        </pc:picChg>
        <pc:cxnChg chg="del mod">
          <ac:chgData name="Luke" userId="2e0611b517d0b1be" providerId="LiveId" clId="{BA411098-BA74-4573-A8E5-19CD6CB15D34}" dt="2021-03-12T18:18:54.839" v="14027" actId="478"/>
          <ac:cxnSpMkLst>
            <pc:docMk/>
            <pc:sldMk cId="989637604" sldId="310"/>
            <ac:cxnSpMk id="11" creationId="{A620D6B8-890F-4731-9708-052486DDC46A}"/>
          </ac:cxnSpMkLst>
        </pc:cxnChg>
      </pc:sldChg>
      <pc:sldChg chg="addSp modSp add mod">
        <pc:chgData name="Luke" userId="2e0611b517d0b1be" providerId="LiveId" clId="{BA411098-BA74-4573-A8E5-19CD6CB15D34}" dt="2021-03-15T22:07:25.569" v="21351" actId="20577"/>
        <pc:sldMkLst>
          <pc:docMk/>
          <pc:sldMk cId="2778392521" sldId="311"/>
        </pc:sldMkLst>
        <pc:spChg chg="mod">
          <ac:chgData name="Luke" userId="2e0611b517d0b1be" providerId="LiveId" clId="{BA411098-BA74-4573-A8E5-19CD6CB15D34}" dt="2021-03-15T04:07:37.128" v="20338" actId="20577"/>
          <ac:spMkLst>
            <pc:docMk/>
            <pc:sldMk cId="2778392521" sldId="311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22:07:25.569" v="21351" actId="20577"/>
          <ac:spMkLst>
            <pc:docMk/>
            <pc:sldMk cId="2778392521" sldId="311"/>
            <ac:spMk id="11" creationId="{A9379C63-D20B-45A0-9A8E-D0C6061D9DDD}"/>
          </ac:spMkLst>
        </pc:spChg>
        <pc:picChg chg="mod">
          <ac:chgData name="Luke" userId="2e0611b517d0b1be" providerId="LiveId" clId="{BA411098-BA74-4573-A8E5-19CD6CB15D34}" dt="2021-03-15T04:07:46.015" v="20340" actId="1076"/>
          <ac:picMkLst>
            <pc:docMk/>
            <pc:sldMk cId="2778392521" sldId="311"/>
            <ac:picMk id="13" creationId="{F237C968-4B7B-4BF8-B5CF-3A92931A8D58}"/>
          </ac:picMkLst>
        </pc:picChg>
        <pc:picChg chg="mod">
          <ac:chgData name="Luke" userId="2e0611b517d0b1be" providerId="LiveId" clId="{BA411098-BA74-4573-A8E5-19CD6CB15D34}" dt="2021-03-15T04:07:19.302" v="20328" actId="1076"/>
          <ac:picMkLst>
            <pc:docMk/>
            <pc:sldMk cId="2778392521" sldId="311"/>
            <ac:picMk id="14" creationId="{621150C6-CAF0-40BD-9EA8-B8EBF01584C2}"/>
          </ac:picMkLst>
        </pc:picChg>
        <pc:picChg chg="mod">
          <ac:chgData name="Luke" userId="2e0611b517d0b1be" providerId="LiveId" clId="{BA411098-BA74-4573-A8E5-19CD6CB15D34}" dt="2021-03-15T04:07:17.487" v="20327" actId="1076"/>
          <ac:picMkLst>
            <pc:docMk/>
            <pc:sldMk cId="2778392521" sldId="311"/>
            <ac:picMk id="17" creationId="{AB05DEDB-DE39-4D9D-BB82-37047933ABFB}"/>
          </ac:picMkLst>
        </pc:picChg>
      </pc:sldChg>
      <pc:sldChg chg="addSp delSp modSp add mod modTransition">
        <pc:chgData name="Luke" userId="2e0611b517d0b1be" providerId="LiveId" clId="{BA411098-BA74-4573-A8E5-19CD6CB15D34}" dt="2021-03-15T22:06:23.331" v="21315" actId="20577"/>
        <pc:sldMkLst>
          <pc:docMk/>
          <pc:sldMk cId="4130487073" sldId="312"/>
        </pc:sldMkLst>
        <pc:spChg chg="mod">
          <ac:chgData name="Luke" userId="2e0611b517d0b1be" providerId="LiveId" clId="{BA411098-BA74-4573-A8E5-19CD6CB15D34}" dt="2021-03-13T22:18:17.741" v="15759" actId="20577"/>
          <ac:spMkLst>
            <pc:docMk/>
            <pc:sldMk cId="4130487073" sldId="312"/>
            <ac:spMk id="2" creationId="{1BFA1697-6318-44CC-98C5-8670D5E0FD2A}"/>
          </ac:spMkLst>
        </pc:spChg>
        <pc:spChg chg="del">
          <ac:chgData name="Luke" userId="2e0611b517d0b1be" providerId="LiveId" clId="{BA411098-BA74-4573-A8E5-19CD6CB15D34}" dt="2021-03-13T22:18:23.346" v="15760" actId="478"/>
          <ac:spMkLst>
            <pc:docMk/>
            <pc:sldMk cId="4130487073" sldId="312"/>
            <ac:spMk id="3" creationId="{93568ED7-ED3F-4AA3-9E9E-A2F546006DE5}"/>
          </ac:spMkLst>
        </pc:spChg>
        <pc:spChg chg="add mod">
          <ac:chgData name="Luke" userId="2e0611b517d0b1be" providerId="LiveId" clId="{BA411098-BA74-4573-A8E5-19CD6CB15D34}" dt="2021-03-15T22:06:23.331" v="21315" actId="20577"/>
          <ac:spMkLst>
            <pc:docMk/>
            <pc:sldMk cId="4130487073" sldId="312"/>
            <ac:spMk id="8" creationId="{C7F385C6-2461-421E-B77A-6BB29647E881}"/>
          </ac:spMkLst>
        </pc:spChg>
        <pc:spChg chg="mod">
          <ac:chgData name="Luke" userId="2e0611b517d0b1be" providerId="LiveId" clId="{BA411098-BA74-4573-A8E5-19CD6CB15D34}" dt="2021-03-15T04:12:55.702" v="20459" actId="20577"/>
          <ac:spMkLst>
            <pc:docMk/>
            <pc:sldMk cId="4130487073" sldId="312"/>
            <ac:spMk id="12" creationId="{93249C74-350C-44F7-B261-461B3811CF70}"/>
          </ac:spMkLst>
        </pc:spChg>
        <pc:spChg chg="del">
          <ac:chgData name="Luke" userId="2e0611b517d0b1be" providerId="LiveId" clId="{BA411098-BA74-4573-A8E5-19CD6CB15D34}" dt="2021-03-13T22:18:23.346" v="15760" actId="478"/>
          <ac:spMkLst>
            <pc:docMk/>
            <pc:sldMk cId="4130487073" sldId="312"/>
            <ac:spMk id="16" creationId="{28FED95A-85E1-485E-8C5E-1D8A068EEF0E}"/>
          </ac:spMkLst>
        </pc:spChg>
        <pc:picChg chg="del">
          <ac:chgData name="Luke" userId="2e0611b517d0b1be" providerId="LiveId" clId="{BA411098-BA74-4573-A8E5-19CD6CB15D34}" dt="2021-03-13T22:18:23.346" v="15760" actId="478"/>
          <ac:picMkLst>
            <pc:docMk/>
            <pc:sldMk cId="4130487073" sldId="312"/>
            <ac:picMk id="15" creationId="{EB073C3E-ECFE-4992-BA14-D7497BE7382F}"/>
          </ac:picMkLst>
        </pc:picChg>
        <pc:cxnChg chg="del">
          <ac:chgData name="Luke" userId="2e0611b517d0b1be" providerId="LiveId" clId="{BA411098-BA74-4573-A8E5-19CD6CB15D34}" dt="2021-03-13T22:18:23.346" v="15760" actId="478"/>
          <ac:cxnSpMkLst>
            <pc:docMk/>
            <pc:sldMk cId="4130487073" sldId="312"/>
            <ac:cxnSpMk id="6" creationId="{FBE1431A-F9A4-4FD2-8128-510058DC3155}"/>
          </ac:cxnSpMkLst>
        </pc:cxnChg>
        <pc:cxnChg chg="del">
          <ac:chgData name="Luke" userId="2e0611b517d0b1be" providerId="LiveId" clId="{BA411098-BA74-4573-A8E5-19CD6CB15D34}" dt="2021-03-13T22:18:23.346" v="15760" actId="478"/>
          <ac:cxnSpMkLst>
            <pc:docMk/>
            <pc:sldMk cId="4130487073" sldId="312"/>
            <ac:cxnSpMk id="8" creationId="{D8565AA4-0573-49E3-9059-2CA2FB4D22CA}"/>
          </ac:cxnSpMkLst>
        </pc:cxnChg>
        <pc:cxnChg chg="del">
          <ac:chgData name="Luke" userId="2e0611b517d0b1be" providerId="LiveId" clId="{BA411098-BA74-4573-A8E5-19CD6CB15D34}" dt="2021-03-13T22:18:23.346" v="15760" actId="478"/>
          <ac:cxnSpMkLst>
            <pc:docMk/>
            <pc:sldMk cId="4130487073" sldId="312"/>
            <ac:cxnSpMk id="20" creationId="{5B812F5C-8876-4D7A-B5EB-37057E05D807}"/>
          </ac:cxnSpMkLst>
        </pc:cxnChg>
        <pc:cxnChg chg="del">
          <ac:chgData name="Luke" userId="2e0611b517d0b1be" providerId="LiveId" clId="{BA411098-BA74-4573-A8E5-19CD6CB15D34}" dt="2021-03-13T22:18:23.346" v="15760" actId="478"/>
          <ac:cxnSpMkLst>
            <pc:docMk/>
            <pc:sldMk cId="4130487073" sldId="312"/>
            <ac:cxnSpMk id="22" creationId="{30EEB172-4C55-49F3-AF2D-414543143690}"/>
          </ac:cxnSpMkLst>
        </pc:cxnChg>
      </pc:sldChg>
      <pc:sldChg chg="addSp delSp modSp add mod">
        <pc:chgData name="Luke" userId="2e0611b517d0b1be" providerId="LiveId" clId="{BA411098-BA74-4573-A8E5-19CD6CB15D34}" dt="2021-03-15T22:07:04.147" v="21338" actId="20577"/>
        <pc:sldMkLst>
          <pc:docMk/>
          <pc:sldMk cId="2168523520" sldId="313"/>
        </pc:sldMkLst>
        <pc:spChg chg="mod">
          <ac:chgData name="Luke" userId="2e0611b517d0b1be" providerId="LiveId" clId="{BA411098-BA74-4573-A8E5-19CD6CB15D34}" dt="2021-03-15T02:33:13.414" v="19003" actId="20577"/>
          <ac:spMkLst>
            <pc:docMk/>
            <pc:sldMk cId="2168523520" sldId="313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02:34:35.880" v="19020" actId="1076"/>
          <ac:spMkLst>
            <pc:docMk/>
            <pc:sldMk cId="2168523520" sldId="313"/>
            <ac:spMk id="12" creationId="{353E7684-9589-441D-9B57-313E43074427}"/>
          </ac:spMkLst>
        </pc:spChg>
        <pc:spChg chg="add mod">
          <ac:chgData name="Luke" userId="2e0611b517d0b1be" providerId="LiveId" clId="{BA411098-BA74-4573-A8E5-19CD6CB15D34}" dt="2021-03-15T22:07:04.147" v="21338" actId="20577"/>
          <ac:spMkLst>
            <pc:docMk/>
            <pc:sldMk cId="2168523520" sldId="313"/>
            <ac:spMk id="13" creationId="{A0BDB56C-A4B0-437D-AE5F-EC3EDF85A1BC}"/>
          </ac:spMkLst>
        </pc:spChg>
        <pc:spChg chg="add del">
          <ac:chgData name="Luke" userId="2e0611b517d0b1be" providerId="LiveId" clId="{BA411098-BA74-4573-A8E5-19CD6CB15D34}" dt="2021-03-13T22:23:05.274" v="15920" actId="22"/>
          <ac:spMkLst>
            <pc:docMk/>
            <pc:sldMk cId="2168523520" sldId="313"/>
            <ac:spMk id="14" creationId="{770C9E4B-796D-48FF-9029-91412E7027C1}"/>
          </ac:spMkLst>
        </pc:spChg>
        <pc:spChg chg="del">
          <ac:chgData name="Luke" userId="2e0611b517d0b1be" providerId="LiveId" clId="{BA411098-BA74-4573-A8E5-19CD6CB15D34}" dt="2021-03-13T22:20:34.065" v="15901" actId="478"/>
          <ac:spMkLst>
            <pc:docMk/>
            <pc:sldMk cId="2168523520" sldId="313"/>
            <ac:spMk id="16" creationId="{DFAC3CE8-C6CF-4A5D-8A72-1482D540E504}"/>
          </ac:spMkLst>
        </pc:spChg>
        <pc:spChg chg="del mod">
          <ac:chgData name="Luke" userId="2e0611b517d0b1be" providerId="LiveId" clId="{BA411098-BA74-4573-A8E5-19CD6CB15D34}" dt="2021-03-13T22:20:30.370" v="15898" actId="478"/>
          <ac:spMkLst>
            <pc:docMk/>
            <pc:sldMk cId="2168523520" sldId="313"/>
            <ac:spMk id="17" creationId="{AAF3E495-E802-4115-88A8-EB2F4B47CCA4}"/>
          </ac:spMkLst>
        </pc:spChg>
        <pc:spChg chg="mod">
          <ac:chgData name="Luke" userId="2e0611b517d0b1be" providerId="LiveId" clId="{BA411098-BA74-4573-A8E5-19CD6CB15D34}" dt="2021-03-15T19:57:46.358" v="21101" actId="1076"/>
          <ac:spMkLst>
            <pc:docMk/>
            <pc:sldMk cId="2168523520" sldId="313"/>
            <ac:spMk id="18" creationId="{B7A681B8-20F4-48C3-81A3-20478A1F1516}"/>
          </ac:spMkLst>
        </pc:spChg>
        <pc:spChg chg="add del">
          <ac:chgData name="Luke" userId="2e0611b517d0b1be" providerId="LiveId" clId="{BA411098-BA74-4573-A8E5-19CD6CB15D34}" dt="2021-03-13T22:23:14.745" v="15922" actId="22"/>
          <ac:spMkLst>
            <pc:docMk/>
            <pc:sldMk cId="2168523520" sldId="313"/>
            <ac:spMk id="19" creationId="{EA4FD8C3-2325-4404-A612-B1647D1891E4}"/>
          </ac:spMkLst>
        </pc:spChg>
        <pc:spChg chg="add mod">
          <ac:chgData name="Luke" userId="2e0611b517d0b1be" providerId="LiveId" clId="{BA411098-BA74-4573-A8E5-19CD6CB15D34}" dt="2021-03-15T02:33:24.543" v="19005" actId="1076"/>
          <ac:spMkLst>
            <pc:docMk/>
            <pc:sldMk cId="2168523520" sldId="313"/>
            <ac:spMk id="20" creationId="{96FF1620-DEF1-4F0D-A1BF-49BEAC7A5CCB}"/>
          </ac:spMkLst>
        </pc:spChg>
        <pc:graphicFrameChg chg="add mod modGraphic">
          <ac:chgData name="Luke" userId="2e0611b517d0b1be" providerId="LiveId" clId="{BA411098-BA74-4573-A8E5-19CD6CB15D34}" dt="2021-03-15T02:33:20.155" v="19004" actId="1076"/>
          <ac:graphicFrameMkLst>
            <pc:docMk/>
            <pc:sldMk cId="2168523520" sldId="313"/>
            <ac:graphicFrameMk id="8" creationId="{12DF9C6B-8A70-4761-9BB3-BDE88F3F822F}"/>
          </ac:graphicFrameMkLst>
        </pc:graphicFrameChg>
        <pc:graphicFrameChg chg="add del mod">
          <ac:chgData name="Luke" userId="2e0611b517d0b1be" providerId="LiveId" clId="{BA411098-BA74-4573-A8E5-19CD6CB15D34}" dt="2021-03-14T00:42:14.063" v="17241"/>
          <ac:graphicFrameMkLst>
            <pc:docMk/>
            <pc:sldMk cId="2168523520" sldId="313"/>
            <ac:graphicFrameMk id="13" creationId="{C59CDA9F-C465-4219-80CD-A9F59498340A}"/>
          </ac:graphicFrameMkLst>
        </pc:graphicFrameChg>
        <pc:picChg chg="add del mod">
          <ac:chgData name="Luke" userId="2e0611b517d0b1be" providerId="LiveId" clId="{BA411098-BA74-4573-A8E5-19CD6CB15D34}" dt="2021-03-14T00:42:42.240" v="17244" actId="478"/>
          <ac:picMkLst>
            <pc:docMk/>
            <pc:sldMk cId="2168523520" sldId="313"/>
            <ac:picMk id="15" creationId="{154DF0E0-C7E6-40EF-9D77-B213EDA7741F}"/>
          </ac:picMkLst>
        </pc:picChg>
      </pc:sldChg>
      <pc:sldChg chg="addSp modSp add mod">
        <pc:chgData name="Luke" userId="2e0611b517d0b1be" providerId="LiveId" clId="{BA411098-BA74-4573-A8E5-19CD6CB15D34}" dt="2021-03-15T22:07:52.472" v="21368" actId="20577"/>
        <pc:sldMkLst>
          <pc:docMk/>
          <pc:sldMk cId="1986097796" sldId="314"/>
        </pc:sldMkLst>
        <pc:spChg chg="mod">
          <ac:chgData name="Luke" userId="2e0611b517d0b1be" providerId="LiveId" clId="{BA411098-BA74-4573-A8E5-19CD6CB15D34}" dt="2021-03-13T22:31:06.742" v="16219" actId="20577"/>
          <ac:spMkLst>
            <pc:docMk/>
            <pc:sldMk cId="1986097796" sldId="314"/>
            <ac:spMk id="2" creationId="{D1FA09B7-EB84-48C0-AA69-DD26F083232C}"/>
          </ac:spMkLst>
        </pc:spChg>
        <pc:spChg chg="mod">
          <ac:chgData name="Luke" userId="2e0611b517d0b1be" providerId="LiveId" clId="{BA411098-BA74-4573-A8E5-19CD6CB15D34}" dt="2021-03-15T21:17:00.576" v="21164" actId="20577"/>
          <ac:spMkLst>
            <pc:docMk/>
            <pc:sldMk cId="1986097796" sldId="314"/>
            <ac:spMk id="3" creationId="{01A6F0C2-7E36-4001-B73D-A5C454597B50}"/>
          </ac:spMkLst>
        </pc:spChg>
        <pc:spChg chg="add mod">
          <ac:chgData name="Luke" userId="2e0611b517d0b1be" providerId="LiveId" clId="{BA411098-BA74-4573-A8E5-19CD6CB15D34}" dt="2021-03-15T22:07:52.472" v="21368" actId="20577"/>
          <ac:spMkLst>
            <pc:docMk/>
            <pc:sldMk cId="1986097796" sldId="314"/>
            <ac:spMk id="8" creationId="{A243356D-47BF-4EAA-A64E-02763A1E56BC}"/>
          </ac:spMkLst>
        </pc:spChg>
      </pc:sldChg>
      <pc:sldChg chg="addSp delSp modSp new mod">
        <pc:chgData name="Luke" userId="2e0611b517d0b1be" providerId="LiveId" clId="{BA411098-BA74-4573-A8E5-19CD6CB15D34}" dt="2021-03-15T03:21:29.857" v="20039" actId="20577"/>
        <pc:sldMkLst>
          <pc:docMk/>
          <pc:sldMk cId="4110370324" sldId="315"/>
        </pc:sldMkLst>
        <pc:spChg chg="mod">
          <ac:chgData name="Luke" userId="2e0611b517d0b1be" providerId="LiveId" clId="{BA411098-BA74-4573-A8E5-19CD6CB15D34}" dt="2021-03-15T03:21:29.857" v="20039" actId="20577"/>
          <ac:spMkLst>
            <pc:docMk/>
            <pc:sldMk cId="4110370324" sldId="315"/>
            <ac:spMk id="2" creationId="{52C62B19-77BC-43DC-9A99-BF6F36699E62}"/>
          </ac:spMkLst>
        </pc:spChg>
        <pc:spChg chg="del mod">
          <ac:chgData name="Luke" userId="2e0611b517d0b1be" providerId="LiveId" clId="{BA411098-BA74-4573-A8E5-19CD6CB15D34}" dt="2021-03-13T22:35:55.525" v="16716" actId="478"/>
          <ac:spMkLst>
            <pc:docMk/>
            <pc:sldMk cId="4110370324" sldId="315"/>
            <ac:spMk id="3" creationId="{A31961EC-2255-4E02-8FC3-38EB2ABF9C83}"/>
          </ac:spMkLst>
        </pc:spChg>
        <pc:graphicFrameChg chg="add mod modGraphic">
          <ac:chgData name="Luke" userId="2e0611b517d0b1be" providerId="LiveId" clId="{BA411098-BA74-4573-A8E5-19CD6CB15D34}" dt="2021-03-13T23:55:58.277" v="17182" actId="1076"/>
          <ac:graphicFrameMkLst>
            <pc:docMk/>
            <pc:sldMk cId="4110370324" sldId="315"/>
            <ac:graphicFrameMk id="5" creationId="{90F5CBB2-8AD2-41CC-8F98-A7DFA4BE6D7E}"/>
          </ac:graphicFrameMkLst>
        </pc:graphicFrameChg>
        <pc:graphicFrameChg chg="add mod modGraphic">
          <ac:chgData name="Luke" userId="2e0611b517d0b1be" providerId="LiveId" clId="{BA411098-BA74-4573-A8E5-19CD6CB15D34}" dt="2021-03-13T23:55:58.277" v="17182" actId="1076"/>
          <ac:graphicFrameMkLst>
            <pc:docMk/>
            <pc:sldMk cId="4110370324" sldId="315"/>
            <ac:graphicFrameMk id="7" creationId="{CC529C34-EBFF-419F-9E7F-37A2A721498E}"/>
          </ac:graphicFrameMkLst>
        </pc:graphicFrameChg>
        <pc:graphicFrameChg chg="add mod modGraphic">
          <ac:chgData name="Luke" userId="2e0611b517d0b1be" providerId="LiveId" clId="{BA411098-BA74-4573-A8E5-19CD6CB15D34}" dt="2021-03-13T23:55:58.277" v="17182" actId="1076"/>
          <ac:graphicFrameMkLst>
            <pc:docMk/>
            <pc:sldMk cId="4110370324" sldId="315"/>
            <ac:graphicFrameMk id="9" creationId="{8B644131-1BB0-48F8-BF8D-6C9D90371419}"/>
          </ac:graphicFrameMkLst>
        </pc:graphicFrameChg>
        <pc:graphicFrameChg chg="add mod modGraphic">
          <ac:chgData name="Luke" userId="2e0611b517d0b1be" providerId="LiveId" clId="{BA411098-BA74-4573-A8E5-19CD6CB15D34}" dt="2021-03-13T23:55:58.277" v="17182" actId="1076"/>
          <ac:graphicFrameMkLst>
            <pc:docMk/>
            <pc:sldMk cId="4110370324" sldId="315"/>
            <ac:graphicFrameMk id="11" creationId="{1C542EED-65C4-4617-B9D4-0D6AFAE70B1E}"/>
          </ac:graphicFrameMkLst>
        </pc:graphicFrameChg>
      </pc:sldChg>
      <pc:sldChg chg="addSp delSp modSp add mod delAnim">
        <pc:chgData name="Luke" userId="2e0611b517d0b1be" providerId="LiveId" clId="{BA411098-BA74-4573-A8E5-19CD6CB15D34}" dt="2021-03-15T22:05:22.120" v="21286" actId="20577"/>
        <pc:sldMkLst>
          <pc:docMk/>
          <pc:sldMk cId="4176705609" sldId="316"/>
        </pc:sldMkLst>
        <pc:spChg chg="mod">
          <ac:chgData name="Luke" userId="2e0611b517d0b1be" providerId="LiveId" clId="{BA411098-BA74-4573-A8E5-19CD6CB15D34}" dt="2021-03-14T19:28:16.786" v="17396" actId="20577"/>
          <ac:spMkLst>
            <pc:docMk/>
            <pc:sldMk cId="4176705609" sldId="316"/>
            <ac:spMk id="2" creationId="{60D4A8CD-7A89-4BCF-B682-80F48D8E46AD}"/>
          </ac:spMkLst>
        </pc:spChg>
        <pc:spChg chg="mod">
          <ac:chgData name="Luke" userId="2e0611b517d0b1be" providerId="LiveId" clId="{BA411098-BA74-4573-A8E5-19CD6CB15D34}" dt="2021-03-15T18:56:55.044" v="20813" actId="20577"/>
          <ac:spMkLst>
            <pc:docMk/>
            <pc:sldMk cId="4176705609" sldId="316"/>
            <ac:spMk id="3" creationId="{63EC3088-9D4F-4C36-BD98-2D444B5CC965}"/>
          </ac:spMkLst>
        </pc:spChg>
        <pc:spChg chg="add mod">
          <ac:chgData name="Luke" userId="2e0611b517d0b1be" providerId="LiveId" clId="{BA411098-BA74-4573-A8E5-19CD6CB15D34}" dt="2021-03-15T22:05:22.120" v="21286" actId="20577"/>
          <ac:spMkLst>
            <pc:docMk/>
            <pc:sldMk cId="4176705609" sldId="316"/>
            <ac:spMk id="10" creationId="{4617CFAF-EB23-464F-8B9F-CCAF51BD5E0E}"/>
          </ac:spMkLst>
        </pc:spChg>
        <pc:spChg chg="del">
          <ac:chgData name="Luke" userId="2e0611b517d0b1be" providerId="LiveId" clId="{BA411098-BA74-4573-A8E5-19CD6CB15D34}" dt="2021-03-14T19:28:11.929" v="17384" actId="478"/>
          <ac:spMkLst>
            <pc:docMk/>
            <pc:sldMk cId="4176705609" sldId="316"/>
            <ac:spMk id="11" creationId="{BE49F7B1-0E01-4504-BD55-252FEF207CCF}"/>
          </ac:spMkLst>
        </pc:spChg>
        <pc:picChg chg="add mod">
          <ac:chgData name="Luke" userId="2e0611b517d0b1be" providerId="LiveId" clId="{BA411098-BA74-4573-A8E5-19CD6CB15D34}" dt="2021-03-15T04:02:12.946" v="20293" actId="14100"/>
          <ac:picMkLst>
            <pc:docMk/>
            <pc:sldMk cId="4176705609" sldId="316"/>
            <ac:picMk id="9" creationId="{ACF161DD-FAD7-4183-896B-E96A782B971E}"/>
          </ac:picMkLst>
        </pc:picChg>
        <pc:picChg chg="del mod">
          <ac:chgData name="Luke" userId="2e0611b517d0b1be" providerId="LiveId" clId="{BA411098-BA74-4573-A8E5-19CD6CB15D34}" dt="2021-03-14T19:28:11.438" v="17383" actId="478"/>
          <ac:picMkLst>
            <pc:docMk/>
            <pc:sldMk cId="4176705609" sldId="316"/>
            <ac:picMk id="10" creationId="{5A262191-B161-4929-B455-3D0CCB45AA8D}"/>
          </ac:picMkLst>
        </pc:picChg>
        <pc:picChg chg="add mod modCrop">
          <ac:chgData name="Luke" userId="2e0611b517d0b1be" providerId="LiveId" clId="{BA411098-BA74-4573-A8E5-19CD6CB15D34}" dt="2021-03-15T04:06:01.833" v="20314" actId="208"/>
          <ac:picMkLst>
            <pc:docMk/>
            <pc:sldMk cId="4176705609" sldId="316"/>
            <ac:picMk id="11" creationId="{D77CDF7E-EA29-43D2-B5E2-D579F87576F0}"/>
          </ac:picMkLst>
        </pc:picChg>
        <pc:picChg chg="add del mod">
          <ac:chgData name="Luke" userId="2e0611b517d0b1be" providerId="LiveId" clId="{BA411098-BA74-4573-A8E5-19CD6CB15D34}" dt="2021-03-15T04:02:07.173" v="20290" actId="478"/>
          <ac:picMkLst>
            <pc:docMk/>
            <pc:sldMk cId="4176705609" sldId="316"/>
            <ac:picMk id="12" creationId="{CB2D6ECD-780B-47D0-8D0A-5D97E908EB78}"/>
          </ac:picMkLst>
        </pc:picChg>
      </pc:sldChg>
      <pc:sldChg chg="addSp delSp modSp add mod ord">
        <pc:chgData name="Luke" userId="2e0611b517d0b1be" providerId="LiveId" clId="{BA411098-BA74-4573-A8E5-19CD6CB15D34}" dt="2021-03-15T22:05:38.332" v="21292" actId="20577"/>
        <pc:sldMkLst>
          <pc:docMk/>
          <pc:sldMk cId="1195718994" sldId="317"/>
        </pc:sldMkLst>
        <pc:spChg chg="mod">
          <ac:chgData name="Luke" userId="2e0611b517d0b1be" providerId="LiveId" clId="{BA411098-BA74-4573-A8E5-19CD6CB15D34}" dt="2021-03-15T01:14:23.761" v="18111" actId="20577"/>
          <ac:spMkLst>
            <pc:docMk/>
            <pc:sldMk cId="1195718994" sldId="317"/>
            <ac:spMk id="2" creationId="{1BFA1697-6318-44CC-98C5-8670D5E0FD2A}"/>
          </ac:spMkLst>
        </pc:spChg>
        <pc:spChg chg="mod">
          <ac:chgData name="Luke" userId="2e0611b517d0b1be" providerId="LiveId" clId="{BA411098-BA74-4573-A8E5-19CD6CB15D34}" dt="2021-03-15T01:25:06.463" v="18489" actId="20577"/>
          <ac:spMkLst>
            <pc:docMk/>
            <pc:sldMk cId="1195718994" sldId="317"/>
            <ac:spMk id="3" creationId="{F6FA024F-4525-4ABA-9128-579D676C16CC}"/>
          </ac:spMkLst>
        </pc:spChg>
        <pc:spChg chg="add mod">
          <ac:chgData name="Luke" userId="2e0611b517d0b1be" providerId="LiveId" clId="{BA411098-BA74-4573-A8E5-19CD6CB15D34}" dt="2021-03-15T22:05:38.332" v="21292" actId="20577"/>
          <ac:spMkLst>
            <pc:docMk/>
            <pc:sldMk cId="1195718994" sldId="317"/>
            <ac:spMk id="9" creationId="{CBF7D511-86CC-4B9C-B692-E6330F5C0841}"/>
          </ac:spMkLst>
        </pc:spChg>
        <pc:picChg chg="add mod">
          <ac:chgData name="Luke" userId="2e0611b517d0b1be" providerId="LiveId" clId="{BA411098-BA74-4573-A8E5-19CD6CB15D34}" dt="2021-03-15T01:24:08.797" v="18368" actId="1076"/>
          <ac:picMkLst>
            <pc:docMk/>
            <pc:sldMk cId="1195718994" sldId="317"/>
            <ac:picMk id="6" creationId="{B863C54F-7FC6-4817-935E-02FC51EC70D7}"/>
          </ac:picMkLst>
        </pc:picChg>
        <pc:picChg chg="del">
          <ac:chgData name="Luke" userId="2e0611b517d0b1be" providerId="LiveId" clId="{BA411098-BA74-4573-A8E5-19CD6CB15D34}" dt="2021-03-15T01:16:29.007" v="18360" actId="478"/>
          <ac:picMkLst>
            <pc:docMk/>
            <pc:sldMk cId="1195718994" sldId="317"/>
            <ac:picMk id="9" creationId="{C75FA7B5-73E9-44E1-9D9D-BB6373BB8B2E}"/>
          </ac:picMkLst>
        </pc:picChg>
      </pc:sldChg>
      <pc:sldChg chg="new del">
        <pc:chgData name="Luke" userId="2e0611b517d0b1be" providerId="LiveId" clId="{BA411098-BA74-4573-A8E5-19CD6CB15D34}" dt="2021-03-15T01:14:18.255" v="18103" actId="680"/>
        <pc:sldMkLst>
          <pc:docMk/>
          <pc:sldMk cId="3873076444" sldId="317"/>
        </pc:sldMkLst>
      </pc:sldChg>
      <pc:sldChg chg="addSp delSp modSp add mod">
        <pc:chgData name="Luke" userId="2e0611b517d0b1be" providerId="LiveId" clId="{BA411098-BA74-4573-A8E5-19CD6CB15D34}" dt="2021-03-15T22:05:50.902" v="21297" actId="20577"/>
        <pc:sldMkLst>
          <pc:docMk/>
          <pc:sldMk cId="3151607088" sldId="318"/>
        </pc:sldMkLst>
        <pc:spChg chg="mod">
          <ac:chgData name="Luke" userId="2e0611b517d0b1be" providerId="LiveId" clId="{BA411098-BA74-4573-A8E5-19CD6CB15D34}" dt="2021-03-15T18:23:48.927" v="20714" actId="20577"/>
          <ac:spMkLst>
            <pc:docMk/>
            <pc:sldMk cId="3151607088" sldId="318"/>
            <ac:spMk id="3" creationId="{F6FA024F-4525-4ABA-9128-579D676C16CC}"/>
          </ac:spMkLst>
        </pc:spChg>
        <pc:spChg chg="add mod">
          <ac:chgData name="Luke" userId="2e0611b517d0b1be" providerId="LiveId" clId="{BA411098-BA74-4573-A8E5-19CD6CB15D34}" dt="2021-03-15T18:36:47.910" v="20800" actId="114"/>
          <ac:spMkLst>
            <pc:docMk/>
            <pc:sldMk cId="3151607088" sldId="318"/>
            <ac:spMk id="13" creationId="{2C2E3847-713F-4852-8845-AE7AA8CF1542}"/>
          </ac:spMkLst>
        </pc:spChg>
        <pc:spChg chg="add mod">
          <ac:chgData name="Luke" userId="2e0611b517d0b1be" providerId="LiveId" clId="{BA411098-BA74-4573-A8E5-19CD6CB15D34}" dt="2021-03-15T22:05:50.902" v="21297" actId="20577"/>
          <ac:spMkLst>
            <pc:docMk/>
            <pc:sldMk cId="3151607088" sldId="318"/>
            <ac:spMk id="16" creationId="{DB658F03-0D86-4D50-A17D-1D6141208AD3}"/>
          </ac:spMkLst>
        </pc:spChg>
        <pc:picChg chg="add del mod">
          <ac:chgData name="Luke" userId="2e0611b517d0b1be" providerId="LiveId" clId="{BA411098-BA74-4573-A8E5-19CD6CB15D34}" dt="2021-03-15T18:34:41.411" v="20724" actId="478"/>
          <ac:picMkLst>
            <pc:docMk/>
            <pc:sldMk cId="3151607088" sldId="318"/>
            <ac:picMk id="6" creationId="{D9B9852D-F7EB-40E8-8635-63A17DC9F5F4}"/>
          </ac:picMkLst>
        </pc:picChg>
        <pc:picChg chg="del">
          <ac:chgData name="Luke" userId="2e0611b517d0b1be" providerId="LiveId" clId="{BA411098-BA74-4573-A8E5-19CD6CB15D34}" dt="2021-03-15T18:23:50.291" v="20715" actId="478"/>
          <ac:picMkLst>
            <pc:docMk/>
            <pc:sldMk cId="3151607088" sldId="318"/>
            <ac:picMk id="8" creationId="{926C29B0-D0A4-45C4-AC51-6660FE0EB03F}"/>
          </ac:picMkLst>
        </pc:picChg>
        <pc:picChg chg="add mod">
          <ac:chgData name="Luke" userId="2e0611b517d0b1be" providerId="LiveId" clId="{BA411098-BA74-4573-A8E5-19CD6CB15D34}" dt="2021-03-15T18:37:00.576" v="20803" actId="1076"/>
          <ac:picMkLst>
            <pc:docMk/>
            <pc:sldMk cId="3151607088" sldId="318"/>
            <ac:picMk id="9" creationId="{C5AB0301-6423-47EE-B1F8-0AA6C9C5F3DC}"/>
          </ac:picMkLst>
        </pc:picChg>
        <pc:picChg chg="add mod">
          <ac:chgData name="Luke" userId="2e0611b517d0b1be" providerId="LiveId" clId="{BA411098-BA74-4573-A8E5-19CD6CB15D34}" dt="2021-03-15T18:52:11.749" v="20812" actId="1076"/>
          <ac:picMkLst>
            <pc:docMk/>
            <pc:sldMk cId="3151607088" sldId="318"/>
            <ac:picMk id="15" creationId="{8C8026E3-D061-4B4C-AAB1-6DBC80DDF6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6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3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58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09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99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80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27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30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8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1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83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7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16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65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343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20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23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788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461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54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51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209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00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49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416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604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034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3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640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885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1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6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9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0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9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5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4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1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52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8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7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9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2560123-6D4D-49EB-98F9-311D8ED81D7D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3EBF02D-379D-4EB3-8DC4-6CAF0B33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E1030C29-580C-4A40-B8A8-F6BA962AE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135" y="0"/>
            <a:ext cx="7540587" cy="6858000"/>
          </a:xfrm>
          <a:prstGeom prst="rect">
            <a:avLst/>
          </a:prstGeom>
          <a:solidFill>
            <a:srgbClr val="59443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F8BE1-96E2-41AD-BCF4-336D52D25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0970" y="770467"/>
            <a:ext cx="6264834" cy="33528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Sitka Banner" panose="02000505000000020004" pitchFamily="2" charset="0"/>
              </a:rPr>
              <a:t>Detecting Blade Damage in  </a:t>
            </a:r>
            <a:br>
              <a:rPr lang="en-US" sz="4800" b="1" dirty="0">
                <a:latin typeface="Sitka Banner" panose="02000505000000020004" pitchFamily="2" charset="0"/>
              </a:rPr>
            </a:br>
            <a:r>
              <a:rPr lang="en-US" sz="4800" b="1" dirty="0">
                <a:latin typeface="Sitka Banner" panose="02000505000000020004" pitchFamily="2" charset="0"/>
              </a:rPr>
              <a:t>Small Wind Turbines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BFD90-AE6E-4820-B3CB-4294FCAB7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3827" y="4347553"/>
            <a:ext cx="5721201" cy="164592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Sitka Banner" panose="02000505000000020004" pitchFamily="2" charset="0"/>
              </a:rPr>
              <a:t>Condition Monitoring and Fault Detection of Blade Damage in Small Wind Turbines Using Timeseries and Frequency Analyses</a:t>
            </a:r>
          </a:p>
          <a:p>
            <a:pPr algn="ctr"/>
            <a:endParaRPr lang="en-US" sz="1800" dirty="0">
              <a:solidFill>
                <a:srgbClr val="FFFFFF"/>
              </a:solidFill>
              <a:latin typeface="Sitka Banner" panose="02000505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FFFFFF"/>
                </a:solidFill>
                <a:latin typeface="Sitka Banner Semibold" pitchFamily="2" charset="0"/>
              </a:rPr>
              <a:t>Thesis Defense for Luke Costello</a:t>
            </a:r>
          </a:p>
        </p:txBody>
      </p:sp>
      <p:pic>
        <p:nvPicPr>
          <p:cNvPr id="15" name="Picture 14" descr="A wind turbine against a blue sky&#10;&#10;Description automatically generated with medium confidence">
            <a:extLst>
              <a:ext uri="{FF2B5EF4-FFF2-40B4-BE49-F238E27FC236}">
                <a16:creationId xmlns:a16="http://schemas.microsoft.com/office/drawing/2014/main" id="{5594C155-1262-4B10-A498-ECD43D6FD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2" y="533702"/>
            <a:ext cx="319761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28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024F-4525-4ABA-9128-579D676C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346639" cy="40955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Testing data collected from two systems: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/>
              <a:t>LifeLine</a:t>
            </a:r>
            <a:r>
              <a:rPr lang="en-US" dirty="0"/>
              <a:t> </a:t>
            </a:r>
          </a:p>
          <a:p>
            <a:pPr marL="458788" lvl="1" indent="0">
              <a:buNone/>
            </a:pPr>
            <a:r>
              <a:rPr lang="en-US" dirty="0"/>
              <a:t>Collected acceleration data, and later rotor speed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Squirrel Datalogger </a:t>
            </a:r>
          </a:p>
          <a:p>
            <a:pPr marL="458788" lvl="1" indent="0">
              <a:buNone/>
            </a:pPr>
            <a:r>
              <a:rPr lang="en-US" dirty="0"/>
              <a:t>Collected rotor speed, wind speed, and power output</a:t>
            </a:r>
          </a:p>
          <a:p>
            <a:pPr lvl="1"/>
            <a:endParaRPr lang="en-US" dirty="0"/>
          </a:p>
          <a:p>
            <a:pPr marL="4572" lvl="1" indent="0">
              <a:buNone/>
            </a:pPr>
            <a:r>
              <a:rPr lang="en-US" dirty="0"/>
              <a:t>Data from </a:t>
            </a:r>
            <a:r>
              <a:rPr lang="en-US" dirty="0" err="1"/>
              <a:t>LifeLine</a:t>
            </a:r>
            <a:r>
              <a:rPr lang="en-US" dirty="0"/>
              <a:t> and Squirrel was aligned in time</a:t>
            </a:r>
          </a:p>
          <a:p>
            <a:pPr marL="4572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Testing</a:t>
            </a:r>
            <a:endParaRPr lang="en-US" sz="20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958A3-010C-445E-A1DD-31442EAAF2E4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67A78-958B-4C88-984D-DF631239B1CF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03650-F9D2-4136-8EED-34C338722B35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FA7B5-73E9-44E1-9D9D-BB6373BB8B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668" y="2088515"/>
            <a:ext cx="4931410" cy="36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1B526F-35F2-4C65-B54E-9F38A7737853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1562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024F-4525-4ABA-9128-579D676C1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Steady-State Tests</a:t>
            </a:r>
          </a:p>
          <a:p>
            <a:pPr marL="227013" indent="231775">
              <a:buFont typeface="Wingdings" panose="05000000000000000000" pitchFamily="2" charset="2"/>
              <a:buChar char="§"/>
              <a:tabLst>
                <a:tab pos="515938" algn="l"/>
              </a:tabLst>
            </a:pPr>
            <a:r>
              <a:rPr lang="en-US" dirty="0"/>
              <a:t>Rotor speed held constant for 5 minutes</a:t>
            </a:r>
          </a:p>
          <a:p>
            <a:pPr marL="227013" indent="231775">
              <a:buFont typeface="Wingdings" panose="05000000000000000000" pitchFamily="2" charset="2"/>
              <a:buChar char="§"/>
              <a:tabLst>
                <a:tab pos="515938" algn="l"/>
              </a:tabLst>
            </a:pPr>
            <a:r>
              <a:rPr lang="en-US" dirty="0"/>
              <a:t>Collected for 20RPM increments, 80 to 200 RPM</a:t>
            </a:r>
          </a:p>
          <a:p>
            <a:r>
              <a:rPr lang="en-US" b="1" dirty="0"/>
              <a:t>Ramp Tests</a:t>
            </a:r>
          </a:p>
          <a:p>
            <a:pPr marL="457200" indent="-228600">
              <a:buFont typeface="Wingdings" panose="05000000000000000000" pitchFamily="2" charset="2"/>
              <a:buChar char="§"/>
            </a:pPr>
            <a:r>
              <a:rPr lang="en-US" dirty="0"/>
              <a:t>Rotor speed swept from 30-210RPM over 30 minute period</a:t>
            </a:r>
          </a:p>
          <a:p>
            <a:pPr marL="457200" indent="-228600">
              <a:buFont typeface="Wingdings" panose="05000000000000000000" pitchFamily="2" charset="2"/>
              <a:buChar char="§"/>
            </a:pPr>
            <a:r>
              <a:rPr lang="en-US" dirty="0"/>
              <a:t>1RPM increment every 10 seconds</a:t>
            </a:r>
          </a:p>
          <a:p>
            <a:r>
              <a:rPr lang="en-US" b="1" dirty="0"/>
              <a:t>Automated testing routine</a:t>
            </a:r>
          </a:p>
          <a:p>
            <a:pPr marL="228600" indent="228600">
              <a:buFont typeface="Wingdings" panose="05000000000000000000" pitchFamily="2" charset="2"/>
              <a:buChar char="§"/>
            </a:pPr>
            <a:r>
              <a:rPr lang="en-US" dirty="0"/>
              <a:t>Python-based addition to control GUI</a:t>
            </a:r>
          </a:p>
          <a:p>
            <a:pPr marL="228600" indent="228600">
              <a:buFont typeface="Wingdings" panose="05000000000000000000" pitchFamily="2" charset="2"/>
              <a:buChar char="§"/>
            </a:pPr>
            <a:r>
              <a:rPr lang="en-US" dirty="0"/>
              <a:t>Automatically executes tests via a spreadsheet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958A3-010C-445E-A1DD-31442EAAF2E4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67A78-958B-4C88-984D-DF631239B1CF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03650-F9D2-4136-8EED-34C338722B35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C29B0-D0A4-45C4-AC51-6660FE0EB0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24865" y="1742757"/>
            <a:ext cx="3225800" cy="4304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E1AF3F-CDE6-484F-BD5C-552E5C784350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2884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024F-4525-4ABA-9128-579D676C1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All tests completed with rotor facing approximately west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958A3-010C-445E-A1DD-31442EAAF2E4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67A78-958B-4C88-984D-DF631239B1CF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03650-F9D2-4136-8EED-34C338722B35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5AB0301-6423-47EE-B1F8-0AA6C9C5F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836" y="2624163"/>
            <a:ext cx="6254004" cy="35704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2E3847-713F-4852-8845-AE7AA8CF1542}"/>
              </a:ext>
            </a:extLst>
          </p:cNvPr>
          <p:cNvSpPr txBox="1"/>
          <p:nvPr/>
        </p:nvSpPr>
        <p:spPr>
          <a:xfrm>
            <a:off x="6289086" y="6194615"/>
            <a:ext cx="576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Bending Modes from Tom </a:t>
            </a:r>
            <a:r>
              <a:rPr lang="en-US" sz="1600" i="1" dirty="0" err="1"/>
              <a:t>Gwon</a:t>
            </a:r>
            <a:r>
              <a:rPr lang="en-US" sz="1600" i="1" dirty="0"/>
              <a:t> &amp; George </a:t>
            </a:r>
            <a:r>
              <a:rPr lang="en-US" sz="1600" i="1" dirty="0" err="1"/>
              <a:t>Katsanis</a:t>
            </a:r>
            <a:r>
              <a:rPr lang="en-US" sz="1600" i="1" dirty="0"/>
              <a:t>’ theses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C8026E3-D061-4B4C-AAB1-6DBC80DDF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7" y="3128151"/>
            <a:ext cx="4433463" cy="28961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658F03-0D86-4D50-A17D-1D6141208AD3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5160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BEA2F-4527-484F-9723-7C55C643AB70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4F0E9-0002-4551-863A-24A6E35D6FBE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F26145-FDAA-4B0A-B278-1686410796B2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4E212BA5-D202-4E01-BDD9-62DEA61D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840876" cy="3766185"/>
          </a:xfrm>
        </p:spPr>
        <p:txBody>
          <a:bodyPr/>
          <a:lstStyle/>
          <a:p>
            <a:r>
              <a:rPr lang="en-US" dirty="0"/>
              <a:t>Two types of analyses used:</a:t>
            </a:r>
          </a:p>
          <a:p>
            <a:r>
              <a:rPr lang="en-US" b="1" dirty="0"/>
              <a:t>Time-series Measures:</a:t>
            </a:r>
          </a:p>
          <a:p>
            <a:pPr marL="461963" lvl="1" indent="-234950">
              <a:buFont typeface="Wingdings" panose="05000000000000000000" pitchFamily="2" charset="2"/>
              <a:buChar char="§"/>
            </a:pPr>
            <a:r>
              <a:rPr lang="en-US" dirty="0"/>
              <a:t>Describe effect of rotor speed and wind speed changes on vibrations</a:t>
            </a:r>
          </a:p>
          <a:p>
            <a:pPr marL="461963" lvl="1" indent="-234950">
              <a:buFont typeface="Wingdings" panose="05000000000000000000" pitchFamily="2" charset="2"/>
              <a:buChar char="§"/>
            </a:pPr>
            <a:r>
              <a:rPr lang="en-US" dirty="0"/>
              <a:t>Identify vibrational parameters most sensitive to damage</a:t>
            </a:r>
          </a:p>
          <a:p>
            <a:r>
              <a:rPr lang="en-US" b="1" dirty="0"/>
              <a:t>Frequency Measures:</a:t>
            </a:r>
          </a:p>
          <a:p>
            <a:pPr marL="461963" lvl="1" indent="-234950">
              <a:buFont typeface="Wingdings" panose="05000000000000000000" pitchFamily="2" charset="2"/>
              <a:buChar char="§"/>
            </a:pPr>
            <a:r>
              <a:rPr lang="en-US" dirty="0"/>
              <a:t>Characterize vibrational response to damage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915A3-E628-4940-ABAB-5820292D5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32" y="2340813"/>
            <a:ext cx="4926550" cy="26786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B8F39-6D2C-40FE-8B0D-8F9240F0084E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775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A5AF6EBA-AECE-452F-BA0D-F21A475B9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t="11792" r="6540"/>
          <a:stretch/>
        </p:blipFill>
        <p:spPr>
          <a:xfrm>
            <a:off x="6778306" y="2326048"/>
            <a:ext cx="3519488" cy="4299075"/>
          </a:xfrm>
          <a:prstGeom prst="roundRect">
            <a:avLst>
              <a:gd name="adj" fmla="val 56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Time-series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024F-4525-4ABA-9128-579D676C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82" y="2592494"/>
            <a:ext cx="3106966" cy="3766185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b="1" dirty="0"/>
              <a:t>Root-Mean-Square:</a:t>
            </a:r>
          </a:p>
          <a:p>
            <a:pPr algn="r">
              <a:lnSpc>
                <a:spcPct val="150000"/>
              </a:lnSpc>
            </a:pPr>
            <a:r>
              <a:rPr lang="en-US" b="1" dirty="0"/>
              <a:t>Line Length:</a:t>
            </a:r>
          </a:p>
          <a:p>
            <a:pPr algn="r">
              <a:lnSpc>
                <a:spcPct val="150000"/>
              </a:lnSpc>
            </a:pPr>
            <a:r>
              <a:rPr lang="en-US" b="1" dirty="0"/>
              <a:t>Crest Factor:</a:t>
            </a:r>
          </a:p>
          <a:p>
            <a:pPr algn="r">
              <a:lnSpc>
                <a:spcPct val="150000"/>
              </a:lnSpc>
            </a:pPr>
            <a:r>
              <a:rPr lang="en-US" b="1" dirty="0"/>
              <a:t>Shape Factor:</a:t>
            </a:r>
          </a:p>
          <a:p>
            <a:pPr algn="r">
              <a:lnSpc>
                <a:spcPct val="150000"/>
              </a:lnSpc>
            </a:pPr>
            <a:r>
              <a:rPr lang="en-US" b="1" dirty="0"/>
              <a:t>Kurtosis: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B451CD-4B8D-44A5-9A02-88806B503827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A033C4-52A8-4ECD-88D9-065652F3159A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F12C0F-25C3-4C05-80F4-793C342917DF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43C8DE7C-B229-460A-B43C-D8BF89DAD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45" y="4212350"/>
            <a:ext cx="7427595" cy="735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5E596F-813F-4DF5-B8D3-FD349CD6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15" y="3391942"/>
            <a:ext cx="7427595" cy="923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AEFC4-1705-4499-8821-7FE70BE69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4" y="4928243"/>
            <a:ext cx="7427595" cy="908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DFF035-8FD4-4594-9178-34920C3B3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63" y="5560056"/>
            <a:ext cx="7427595" cy="796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9A206-8913-4F5C-9B49-5FAD7FC18041}"/>
              </a:ext>
            </a:extLst>
          </p:cNvPr>
          <p:cNvSpPr txBox="1"/>
          <p:nvPr/>
        </p:nvSpPr>
        <p:spPr>
          <a:xfrm>
            <a:off x="819150" y="1885950"/>
            <a:ext cx="9516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Measures computed in 10s intervals for each axis of vibrations: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9D71FC-B219-4305-BA9F-7148941FA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92" y="2699760"/>
            <a:ext cx="4716233" cy="3119744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AB6C6F37-8F08-4781-AE00-167CAB4CB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92" y="2697427"/>
            <a:ext cx="4710998" cy="31162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C6C3CA-965C-4DF9-84A5-F8D05EF9D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770" y="2542534"/>
            <a:ext cx="7427595" cy="115062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CD5DCEF-F285-4929-9591-950834E56C53}"/>
              </a:ext>
            </a:extLst>
          </p:cNvPr>
          <p:cNvSpPr/>
          <p:nvPr/>
        </p:nvSpPr>
        <p:spPr>
          <a:xfrm>
            <a:off x="5333202" y="4174643"/>
            <a:ext cx="153198" cy="206817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5633C-95BC-4A44-8C28-8818D86CCAE5}"/>
              </a:ext>
            </a:extLst>
          </p:cNvPr>
          <p:cNvSpPr txBox="1"/>
          <p:nvPr/>
        </p:nvSpPr>
        <p:spPr>
          <a:xfrm>
            <a:off x="5430612" y="5008049"/>
            <a:ext cx="458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(in other research) to indicate imbalance in electric motors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DC161-55CF-4C44-BECE-30AE7559B460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5022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EB448EC-CF3C-47E9-8953-70AFA17B0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"/>
          <a:stretch/>
        </p:blipFill>
        <p:spPr>
          <a:xfrm>
            <a:off x="112101" y="3831891"/>
            <a:ext cx="6273163" cy="298249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512CCF-B8E9-4095-B524-75D3DF5FB6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0"/>
          <a:stretch/>
        </p:blipFill>
        <p:spPr>
          <a:xfrm>
            <a:off x="5918836" y="3851344"/>
            <a:ext cx="6273164" cy="2963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Time-series</a:t>
            </a:r>
            <a:r>
              <a:rPr lang="en-US" b="1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024F-4525-4ABA-9128-579D676C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11680"/>
            <a:ext cx="11160760" cy="3766185"/>
          </a:xfrm>
        </p:spPr>
        <p:txBody>
          <a:bodyPr/>
          <a:lstStyle/>
          <a:p>
            <a:r>
              <a:rPr lang="en-US" dirty="0"/>
              <a:t>Key takeaways:</a:t>
            </a:r>
          </a:p>
          <a:p>
            <a:pPr marL="457200" indent="-228600">
              <a:buFont typeface="+mj-lt"/>
              <a:buAutoNum type="arabicPeriod"/>
            </a:pPr>
            <a:r>
              <a:rPr lang="en-US" dirty="0"/>
              <a:t> Balanced rotor: Vibrations independent of rotor speed; increase with windspeed</a:t>
            </a:r>
          </a:p>
          <a:p>
            <a:pPr marL="457200" indent="-228600">
              <a:buFont typeface="+mj-lt"/>
              <a:buAutoNum type="arabicPeriod"/>
            </a:pPr>
            <a:r>
              <a:rPr lang="en-US" dirty="0"/>
              <a:t> Unbalanced rotor: Vibrations peak at 160RPM – a tower bending mode</a:t>
            </a:r>
          </a:p>
          <a:p>
            <a:pPr marL="457200" indent="-228600">
              <a:buFont typeface="+mj-lt"/>
              <a:buAutoNum type="arabicPeriod"/>
            </a:pPr>
            <a:r>
              <a:rPr lang="en-US" dirty="0"/>
              <a:t> Line Length was strongest indicator of imbalance; RMS was second-best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B451CD-4B8D-44A5-9A02-88806B503827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A033C4-52A8-4ECD-88D9-065652F3159A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F12C0F-25C3-4C05-80F4-793C342917DF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DE6F7-F1BE-489A-BBAF-1952F1762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17" y="3669878"/>
            <a:ext cx="4192671" cy="31445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6C5C26-D4B8-4FC4-9029-BD835AD5E73E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2823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wd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wd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Frequency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024F-4525-4ABA-9128-579D676C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1017504" cy="3766185"/>
          </a:xfrm>
        </p:spPr>
        <p:txBody>
          <a:bodyPr/>
          <a:lstStyle/>
          <a:p>
            <a:r>
              <a:rPr lang="en-US" b="1" dirty="0"/>
              <a:t>Fast Fourier transform (FFT) used to describe frequency response of vibrations</a:t>
            </a:r>
          </a:p>
          <a:p>
            <a:r>
              <a:rPr lang="en-US" dirty="0"/>
              <a:t>Waterfall plots created to show change in frequency response with change in rotor speed</a:t>
            </a:r>
          </a:p>
          <a:p>
            <a:pPr marL="574675" indent="-347663">
              <a:buFont typeface="+mj-lt"/>
              <a:buAutoNum type="arabicPeriod"/>
            </a:pPr>
            <a:r>
              <a:rPr lang="en-US" dirty="0"/>
              <a:t>Vibrational data separated into bins of 5RPM increments</a:t>
            </a:r>
          </a:p>
          <a:p>
            <a:pPr marL="574675" indent="-347663">
              <a:buFont typeface="+mj-lt"/>
              <a:buAutoNum type="arabicPeriod"/>
            </a:pPr>
            <a:r>
              <a:rPr lang="en-US" dirty="0"/>
              <a:t>FFT of data in each bin computed via multiple 1024-point FFTs</a:t>
            </a:r>
          </a:p>
          <a:p>
            <a:pPr marL="574675" indent="-347663">
              <a:buFont typeface="+mj-lt"/>
              <a:buAutoNum type="arabicPeriod"/>
            </a:pPr>
            <a:r>
              <a:rPr lang="en-US" dirty="0"/>
              <a:t>FFT outputs in each bin averaged</a:t>
            </a:r>
          </a:p>
          <a:p>
            <a:pPr marL="574675" indent="-347663">
              <a:buFont typeface="+mj-lt"/>
              <a:buAutoNum type="arabicPeriod"/>
            </a:pPr>
            <a:r>
              <a:rPr lang="en-US" dirty="0"/>
              <a:t>Results organized into 3D mesh plot to create waterfall diagram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Testing</a:t>
            </a:r>
            <a:endParaRPr lang="en-US" sz="20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B451CD-4B8D-44A5-9A02-88806B503827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A033C4-52A8-4ECD-88D9-065652F3159A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F12C0F-25C3-4C05-80F4-793C342917DF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A3FD7-23C1-438A-82CF-321068CD6D50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5351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EBEFE8B-2DDD-48BC-888D-1ABDB7047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05" y="1635674"/>
            <a:ext cx="10072189" cy="5222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Frequency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EC30C-8395-48DD-ACEA-0AFE90BCD1F3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3D5EF4-069E-4456-B034-79C279798381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B5DD6-7D2E-480F-B797-6012E8AD92EC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4C5764-0BDB-43BA-AF2B-8E4F917E325F}"/>
              </a:ext>
            </a:extLst>
          </p:cNvPr>
          <p:cNvSpPr txBox="1"/>
          <p:nvPr/>
        </p:nvSpPr>
        <p:spPr>
          <a:xfrm rot="3339107">
            <a:off x="1859280" y="428021"/>
            <a:ext cx="615553" cy="323677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b="1" dirty="0"/>
              <a:t>No Imbalance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10ECE-275B-4827-BD96-9A18903989B3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12402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AD11C5F-CF83-4833-AE34-87A4C2BCF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26" y="1636734"/>
            <a:ext cx="10070148" cy="522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Frequency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EC30C-8395-48DD-ACEA-0AFE90BCD1F3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3D5EF4-069E-4456-B034-79C279798381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B5DD6-7D2E-480F-B797-6012E8AD92EC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F9F8B-EB49-4530-B383-62C526B8C466}"/>
              </a:ext>
            </a:extLst>
          </p:cNvPr>
          <p:cNvSpPr txBox="1"/>
          <p:nvPr/>
        </p:nvSpPr>
        <p:spPr>
          <a:xfrm rot="3339107">
            <a:off x="1598972" y="607637"/>
            <a:ext cx="615553" cy="323677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b="1" dirty="0"/>
              <a:t>100g Imbalance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0BCFD-F692-40CD-AA37-4FB4951B0253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87765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FBBFC72-F68F-44B1-B132-B5CCC610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90" y="1632267"/>
            <a:ext cx="10078703" cy="5225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Frequency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EC30C-8395-48DD-ACEA-0AFE90BCD1F3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3D5EF4-069E-4456-B034-79C279798381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B5DD6-7D2E-480F-B797-6012E8AD92EC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EF75C-E9E9-4FD4-8AC8-FCC20FDE9D12}"/>
              </a:ext>
            </a:extLst>
          </p:cNvPr>
          <p:cNvSpPr txBox="1"/>
          <p:nvPr/>
        </p:nvSpPr>
        <p:spPr>
          <a:xfrm rot="3339107">
            <a:off x="1603874" y="607636"/>
            <a:ext cx="615553" cy="323677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b="1" dirty="0"/>
              <a:t>200g Imbalance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DD298-2E28-4F4A-8C3A-963EC15EA446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0540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15BD-E2BE-47BA-96E5-425541C6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8AA4-A02E-4B06-97B9-860FD99F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79"/>
            <a:ext cx="10753725" cy="4426359"/>
          </a:xfrm>
        </p:spPr>
        <p:txBody>
          <a:bodyPr>
            <a:normAutofit/>
          </a:bodyPr>
          <a:lstStyle/>
          <a:p>
            <a:r>
              <a:rPr lang="en-US" b="1" dirty="0"/>
              <a:t>Cal Poly Wind Power Research Center is developing </a:t>
            </a:r>
            <a:r>
              <a:rPr lang="en-US" b="1" dirty="0" err="1"/>
              <a:t>LifeLine</a:t>
            </a:r>
            <a:r>
              <a:rPr lang="en-US" b="1" dirty="0"/>
              <a:t> system</a:t>
            </a:r>
          </a:p>
          <a:p>
            <a:pPr lvl="1"/>
            <a:r>
              <a:rPr lang="en-US" dirty="0"/>
              <a:t>A modular, low-cost condition monitoring solution for distributed wind turbines</a:t>
            </a:r>
          </a:p>
          <a:p>
            <a:pPr lvl="1"/>
            <a:r>
              <a:rPr lang="en-US" dirty="0"/>
              <a:t>Necessary for safe autonomous operation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Current System:</a:t>
            </a:r>
          </a:p>
          <a:p>
            <a:pPr lvl="1"/>
            <a:r>
              <a:rPr lang="en-US" dirty="0"/>
              <a:t>Monitors acceleration; no decision-making</a:t>
            </a:r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456794-6B2D-4A3F-8BF5-783247A7878F}"/>
              </a:ext>
            </a:extLst>
          </p:cNvPr>
          <p:cNvSpPr/>
          <p:nvPr/>
        </p:nvSpPr>
        <p:spPr>
          <a:xfrm>
            <a:off x="355145" y="0"/>
            <a:ext cx="1602921" cy="179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5BC11-09CE-416D-9107-0070ED09006F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8D493-1B0E-4327-811A-8C503BB362BE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6410C0-EB00-4BD3-A7D2-1FCBF8A9959A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10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1EDDE21-FCE0-4530-8F6E-156E6FB53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4" t="13213" r="11696" b="26214"/>
          <a:stretch/>
        </p:blipFill>
        <p:spPr>
          <a:xfrm>
            <a:off x="2383529" y="3558299"/>
            <a:ext cx="2732059" cy="1859652"/>
          </a:xfrm>
          <a:prstGeom prst="rect">
            <a:avLst/>
          </a:prstGeom>
        </p:spPr>
      </p:pic>
      <p:pic>
        <p:nvPicPr>
          <p:cNvPr id="9" name="Picture 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2BF3FB9-953F-4FAA-8E01-F04469F70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8299"/>
            <a:ext cx="3712471" cy="1947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54765-F9F3-4777-81B6-074E7B7F1F00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3504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CDEC2E5B-F6F5-4543-B7BD-9DB106939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483" y="3244714"/>
            <a:ext cx="6889033" cy="3571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Frequency Analysis 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Testing</a:t>
            </a:r>
            <a:endParaRPr lang="en-US" sz="20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EC30C-8395-48DD-ACEA-0AFE90BCD1F3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3D5EF4-069E-4456-B034-79C279798381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B5DD6-7D2E-480F-B797-6012E8AD92EC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249C74-350C-44F7-B261-461B3811C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989940"/>
          </a:xfrm>
        </p:spPr>
        <p:txBody>
          <a:bodyPr>
            <a:normAutofit/>
          </a:bodyPr>
          <a:lstStyle/>
          <a:p>
            <a:r>
              <a:rPr lang="en-US" sz="2800" dirty="0"/>
              <a:t>Mass imbalance clearly excites the 1P frequency of vibrations</a:t>
            </a:r>
          </a:p>
          <a:p>
            <a:r>
              <a:rPr lang="en-US" sz="2800" dirty="0"/>
              <a:t>At significant enough mass imbalance, blades bent out of plane</a:t>
            </a:r>
          </a:p>
          <a:p>
            <a:pPr lvl="1"/>
            <a:r>
              <a:rPr lang="en-US" sz="2800" dirty="0"/>
              <a:t>Resulted in aerodynamic imbalance, &amp; 3P excitation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568ED7-ED3F-4AA3-9E9E-A2F546006DE5}"/>
              </a:ext>
            </a:extLst>
          </p:cNvPr>
          <p:cNvSpPr txBox="1"/>
          <p:nvPr/>
        </p:nvSpPr>
        <p:spPr>
          <a:xfrm>
            <a:off x="6574972" y="3669878"/>
            <a:ext cx="247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1P Excitation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ED95A-85E1-485E-8C5E-1D8A068EEF0E}"/>
              </a:ext>
            </a:extLst>
          </p:cNvPr>
          <p:cNvSpPr txBox="1"/>
          <p:nvPr/>
        </p:nvSpPr>
        <p:spPr>
          <a:xfrm>
            <a:off x="8603535" y="4238605"/>
            <a:ext cx="215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3P Excitation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E1431A-F9A4-4FD2-8128-510058DC3155}"/>
              </a:ext>
            </a:extLst>
          </p:cNvPr>
          <p:cNvCxnSpPr>
            <a:cxnSpLocks/>
          </p:cNvCxnSpPr>
          <p:nvPr/>
        </p:nvCxnSpPr>
        <p:spPr>
          <a:xfrm flipH="1">
            <a:off x="5111580" y="3936075"/>
            <a:ext cx="1097663" cy="1169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565AA4-0573-49E3-9059-2CA2FB4D22CA}"/>
              </a:ext>
            </a:extLst>
          </p:cNvPr>
          <p:cNvCxnSpPr>
            <a:cxnSpLocks/>
          </p:cNvCxnSpPr>
          <p:nvPr/>
        </p:nvCxnSpPr>
        <p:spPr>
          <a:xfrm flipH="1">
            <a:off x="7287088" y="4475418"/>
            <a:ext cx="896982" cy="962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812F5C-8876-4D7A-B5EB-37057E05D807}"/>
              </a:ext>
            </a:extLst>
          </p:cNvPr>
          <p:cNvCxnSpPr>
            <a:cxnSpLocks/>
          </p:cNvCxnSpPr>
          <p:nvPr/>
        </p:nvCxnSpPr>
        <p:spPr>
          <a:xfrm>
            <a:off x="6209243" y="3936075"/>
            <a:ext cx="4265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EEB172-4C55-49F3-AF2D-414543143690}"/>
              </a:ext>
            </a:extLst>
          </p:cNvPr>
          <p:cNvCxnSpPr>
            <a:cxnSpLocks/>
          </p:cNvCxnSpPr>
          <p:nvPr/>
        </p:nvCxnSpPr>
        <p:spPr>
          <a:xfrm>
            <a:off x="8184070" y="4475418"/>
            <a:ext cx="4265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0ED829-5C26-42F2-829A-D46451673DCB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2887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Testing</a:t>
            </a:r>
            <a:endParaRPr lang="en-US" sz="20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3EC30C-8395-48DD-ACEA-0AFE90BCD1F3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3D5EF4-069E-4456-B034-79C279798381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B5DD6-7D2E-480F-B797-6012E8AD92EC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249C74-350C-44F7-B261-461B3811C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989940"/>
          </a:xfrm>
        </p:spPr>
        <p:txBody>
          <a:bodyPr>
            <a:normAutofit/>
          </a:bodyPr>
          <a:lstStyle/>
          <a:p>
            <a:r>
              <a:rPr lang="en-US" sz="2800" dirty="0"/>
              <a:t>Three major methods for detecting imbalances:</a:t>
            </a:r>
          </a:p>
          <a:p>
            <a:pPr marL="687388" indent="-344488">
              <a:buFont typeface="+mj-lt"/>
              <a:buAutoNum type="arabicPeriod"/>
            </a:pPr>
            <a:r>
              <a:rPr lang="en-US" sz="2800" dirty="0"/>
              <a:t>RMS Measure</a:t>
            </a:r>
          </a:p>
          <a:p>
            <a:pPr marL="687388" indent="-344488">
              <a:buFont typeface="+mj-lt"/>
              <a:buAutoNum type="arabicPeriod"/>
            </a:pPr>
            <a:r>
              <a:rPr lang="en-US" sz="2800" dirty="0"/>
              <a:t>Line Length Measure</a:t>
            </a:r>
          </a:p>
          <a:p>
            <a:pPr marL="687388" indent="-344488">
              <a:buFont typeface="+mj-lt"/>
              <a:buAutoNum type="arabicPeriod"/>
            </a:pPr>
            <a:r>
              <a:rPr lang="en-US" sz="2800" dirty="0"/>
              <a:t>Frequency Analysis (FFT)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385C6-2461-421E-B77A-6BB29647E881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30487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E2FE3A7B-DDFF-4F81-8AAE-11D96D138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58D2C-9D6A-4FF4-AE19-11F26884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03" y="1285196"/>
            <a:ext cx="960716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rgbClr val="FFFFFF"/>
                </a:solidFill>
                <a:latin typeface="Sitka Display" panose="02000505000000020004" pitchFamily="2" charset="0"/>
              </a:rPr>
              <a:t>Algorithm Design</a:t>
            </a:r>
          </a:p>
        </p:txBody>
      </p:sp>
    </p:spTree>
    <p:extLst>
      <p:ext uri="{BB962C8B-B14F-4D97-AF65-F5344CB8AC3E}">
        <p14:creationId xmlns:p14="http://schemas.microsoft.com/office/powerpoint/2010/main" val="332258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989940"/>
          </a:xfrm>
        </p:spPr>
        <p:txBody>
          <a:bodyPr>
            <a:normAutofit/>
          </a:bodyPr>
          <a:lstStyle/>
          <a:p>
            <a:r>
              <a:rPr lang="en-US" dirty="0"/>
              <a:t>As with testing, algorithms take two forms:</a:t>
            </a:r>
          </a:p>
          <a:p>
            <a:pPr lvl="1"/>
            <a:r>
              <a:rPr lang="en-US" b="1" dirty="0"/>
              <a:t>Time-series monitoring</a:t>
            </a:r>
          </a:p>
          <a:p>
            <a:pPr lvl="1"/>
            <a:r>
              <a:rPr lang="en-US" b="1" dirty="0"/>
              <a:t>Frequency-based monitoring</a:t>
            </a:r>
          </a:p>
          <a:p>
            <a:pPr lvl="1"/>
            <a:endParaRPr lang="en-US" b="1" dirty="0"/>
          </a:p>
          <a:p>
            <a:r>
              <a:rPr lang="en-US" dirty="0"/>
              <a:t>Three algorithms pursued:</a:t>
            </a:r>
          </a:p>
          <a:p>
            <a:pPr lvl="1"/>
            <a:r>
              <a:rPr lang="en-US" b="1" dirty="0"/>
              <a:t>NSET+SPRT: </a:t>
            </a:r>
            <a:r>
              <a:rPr lang="en-US" dirty="0"/>
              <a:t>Time-series monitoring; designed for nuclear plants</a:t>
            </a:r>
          </a:p>
          <a:p>
            <a:pPr lvl="1"/>
            <a:r>
              <a:rPr lang="en-US" b="1" dirty="0"/>
              <a:t>AFFT: </a:t>
            </a:r>
            <a:r>
              <a:rPr lang="en-US" dirty="0"/>
              <a:t>Frequency-based Monitoring; designed in this thesis for wind turbines</a:t>
            </a:r>
          </a:p>
          <a:p>
            <a:pPr lvl="1"/>
            <a:r>
              <a:rPr lang="en-US" b="1" dirty="0"/>
              <a:t>OFFT:</a:t>
            </a:r>
            <a:r>
              <a:rPr lang="en-US" dirty="0"/>
              <a:t> Frequency-based Monitoring; designed for wind turbines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E1982-6627-4909-AB61-5F91ECEAF503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4299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NSET + SPRT: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9899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Originally developed for the Crystal River 3 Nuclear Facility</a:t>
            </a:r>
          </a:p>
          <a:p>
            <a:r>
              <a:rPr lang="en-US" dirty="0"/>
              <a:t>A memory-based estimation technique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NSET = “Nonlinear State Estimation Technique” - Memorized Model of Turbine</a:t>
            </a:r>
          </a:p>
          <a:p>
            <a:pPr marL="0" indent="0">
              <a:buNone/>
            </a:pPr>
            <a:r>
              <a:rPr lang="en-US" dirty="0"/>
              <a:t>SPRT = “Sequential Probability Ratio Test” - Statistical Testing of Residuals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EDAFBD1-CC82-4B7C-9F81-5E6E7BA42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68" y="3002092"/>
            <a:ext cx="5626572" cy="1901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15C7-FBAB-4334-9AF5-67EC7CEF4BE4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06326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5"/>
                </a:solidFill>
              </a:rPr>
              <a:t>NSET + SPRT: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10 seconds of data is processed into normalized measurement vectors: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Design</a:t>
            </a:r>
            <a:endParaRPr lang="en-US" sz="20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9432602F-C717-4160-B938-33C13A56F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55" y="2700185"/>
            <a:ext cx="9428090" cy="3544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BD14C-DDDA-4A13-9DDE-A1C7B2734358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5112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NSET + SPRT: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model is memorized by forming a memory matrix, </a:t>
            </a:r>
            <a:r>
              <a:rPr lang="en-US" b="1" i="1" dirty="0"/>
              <a:t>D </a:t>
            </a:r>
          </a:p>
          <a:p>
            <a:r>
              <a:rPr lang="en-US" dirty="0"/>
              <a:t>Formed by selecting the most unique measurement vectors</a:t>
            </a:r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Design</a:t>
            </a:r>
            <a:endParaRPr lang="en-US" sz="20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292046-DA27-4DF2-88C6-4872EBDA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2" y="3155207"/>
            <a:ext cx="8616010" cy="1345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FEBE7-78A2-44A3-BD9A-9C5303A72D3C}"/>
              </a:ext>
            </a:extLst>
          </p:cNvPr>
          <p:cNvSpPr txBox="1"/>
          <p:nvPr/>
        </p:nvSpPr>
        <p:spPr>
          <a:xfrm>
            <a:off x="7084866" y="3091707"/>
            <a:ext cx="194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Sensor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3D7C3B-759A-4A34-AB97-699042D0EE51}"/>
              </a:ext>
            </a:extLst>
          </p:cNvPr>
          <p:cNvSpPr txBox="1"/>
          <p:nvPr/>
        </p:nvSpPr>
        <p:spPr>
          <a:xfrm>
            <a:off x="7084865" y="3339873"/>
            <a:ext cx="194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Sensor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79F0E2-B3FB-48AA-8C94-52C76EC9DA41}"/>
              </a:ext>
            </a:extLst>
          </p:cNvPr>
          <p:cNvSpPr txBox="1"/>
          <p:nvPr/>
        </p:nvSpPr>
        <p:spPr>
          <a:xfrm>
            <a:off x="7084864" y="3772705"/>
            <a:ext cx="194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 Sensor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A1235D-E8A4-4DD8-8685-AB0485917088}"/>
              </a:ext>
            </a:extLst>
          </p:cNvPr>
          <p:cNvSpPr txBox="1"/>
          <p:nvPr/>
        </p:nvSpPr>
        <p:spPr>
          <a:xfrm rot="18229089">
            <a:off x="4086390" y="4343890"/>
            <a:ext cx="112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1 --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AC3F5C-6AC2-4C96-B4DA-19CA0580AC34}"/>
              </a:ext>
            </a:extLst>
          </p:cNvPr>
          <p:cNvSpPr txBox="1"/>
          <p:nvPr/>
        </p:nvSpPr>
        <p:spPr>
          <a:xfrm rot="18229089">
            <a:off x="4779054" y="4337879"/>
            <a:ext cx="111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2 --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EA286-9A86-4B85-8040-BDB353D4B163}"/>
              </a:ext>
            </a:extLst>
          </p:cNvPr>
          <p:cNvSpPr txBox="1"/>
          <p:nvPr/>
        </p:nvSpPr>
        <p:spPr>
          <a:xfrm rot="18229089">
            <a:off x="5879871" y="4353037"/>
            <a:ext cx="114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m --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F0794-AA52-4D0F-BFB1-F4ADCAB7C833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451554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NSET + SPRT: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2006917"/>
            <a:ext cx="10753725" cy="3766185"/>
          </a:xfrm>
        </p:spPr>
        <p:txBody>
          <a:bodyPr/>
          <a:lstStyle/>
          <a:p>
            <a:r>
              <a:rPr lang="en-US" dirty="0"/>
              <a:t>Building the memory matrix, </a:t>
            </a:r>
            <a:r>
              <a:rPr lang="en-US" b="1" i="1" dirty="0"/>
              <a:t>D</a:t>
            </a:r>
            <a:r>
              <a:rPr lang="en-US" dirty="0"/>
              <a:t>, must be done carefully:</a:t>
            </a:r>
          </a:p>
          <a:p>
            <a:pPr marL="687388" indent="-2286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i="1" dirty="0"/>
              <a:t>D</a:t>
            </a:r>
            <a:r>
              <a:rPr lang="en-US" dirty="0"/>
              <a:t>  too small: no prediction power</a:t>
            </a:r>
          </a:p>
          <a:p>
            <a:pPr marL="687388" indent="-2286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i="1" dirty="0"/>
              <a:t>D  </a:t>
            </a:r>
            <a:r>
              <a:rPr lang="en-US" dirty="0"/>
              <a:t>too large: matrix ill-conditioned &amp; loses invertibility =&gt; no prediction power</a:t>
            </a:r>
          </a:p>
          <a:p>
            <a:pPr marL="687388" indent="-2286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i="1" dirty="0"/>
              <a:t>D</a:t>
            </a:r>
            <a:r>
              <a:rPr lang="en-US" i="1" dirty="0"/>
              <a:t>  </a:t>
            </a:r>
            <a:r>
              <a:rPr lang="en-US" dirty="0"/>
              <a:t>must encompass range of dataset to be estimated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3779F-576F-4D9D-8CC1-09F069E81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554" y="4199945"/>
            <a:ext cx="3680892" cy="2530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18C14F-6A33-48CC-9DA6-8221027F5D0C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08846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NSET + SPRT: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2011680"/>
            <a:ext cx="7286581" cy="4509109"/>
          </a:xfrm>
        </p:spPr>
        <p:txBody>
          <a:bodyPr>
            <a:normAutofit fontScale="92500"/>
          </a:bodyPr>
          <a:lstStyle/>
          <a:p>
            <a:r>
              <a:rPr lang="en-US" dirty="0"/>
              <a:t>Two algorithms to train memory matrix:</a:t>
            </a:r>
          </a:p>
          <a:p>
            <a:r>
              <a:rPr lang="en-US" b="1" dirty="0"/>
              <a:t>1. Find Extremes: </a:t>
            </a:r>
          </a:p>
          <a:p>
            <a:pPr marL="457200" lvl="1" indent="-228600">
              <a:buFont typeface="Wingdings" panose="05000000000000000000" pitchFamily="2" charset="2"/>
              <a:buChar char="§"/>
            </a:pPr>
            <a:r>
              <a:rPr lang="en-US" dirty="0"/>
              <a:t>Selects vectors with min and max values from each sensor</a:t>
            </a:r>
          </a:p>
          <a:p>
            <a:r>
              <a:rPr lang="en-US" b="1" dirty="0"/>
              <a:t>2. Sort by Steps:</a:t>
            </a:r>
          </a:p>
          <a:p>
            <a:pPr marL="457200" lvl="1" indent="-228600">
              <a:buFont typeface="Wingdings" panose="05000000000000000000" pitchFamily="2" charset="2"/>
              <a:buChar char="§"/>
            </a:pPr>
            <a:r>
              <a:rPr lang="en-US" dirty="0"/>
              <a:t>Sets predefined steps</a:t>
            </a:r>
          </a:p>
          <a:p>
            <a:pPr marL="457200" lvl="1" indent="-228600">
              <a:buFont typeface="Wingdings" panose="05000000000000000000" pitchFamily="2" charset="2"/>
              <a:buChar char="§"/>
            </a:pPr>
            <a:r>
              <a:rPr lang="en-US" dirty="0"/>
              <a:t>Finds vectors containing sensor values closest to these</a:t>
            </a:r>
          </a:p>
          <a:p>
            <a:pPr marL="457200" lvl="1" indent="-228600">
              <a:buFont typeface="Wingdings" panose="05000000000000000000" pitchFamily="2" charset="2"/>
              <a:buChar char="§"/>
            </a:pPr>
            <a:r>
              <a:rPr lang="en-US" dirty="0"/>
              <a:t>If the formed matrix is ill-conditioned, increases the step size and tries again</a:t>
            </a:r>
          </a:p>
          <a:p>
            <a:pPr marL="457200" lvl="1" indent="-228600">
              <a:buFont typeface="Wingdings" panose="05000000000000000000" pitchFamily="2" charset="2"/>
              <a:buChar char="§"/>
            </a:pPr>
            <a:r>
              <a:rPr lang="en-US" dirty="0"/>
              <a:t>Repeats until a suitable memory matrix is formed</a:t>
            </a:r>
          </a:p>
          <a:p>
            <a:pPr marL="457200" lvl="1" indent="-228600"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Ensure </a:t>
            </a:r>
            <a:r>
              <a:rPr lang="en-US" b="1" i="1" dirty="0"/>
              <a:t>D</a:t>
            </a:r>
            <a:r>
              <a:rPr lang="en-US" dirty="0"/>
              <a:t>  is as large as possible while still well-conditioned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53C4D7-66D2-4714-AC2F-241C4CB3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90" y="2235517"/>
            <a:ext cx="2938084" cy="3250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F052D9-BCF3-43DD-B9E3-DC781134FB7B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7356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NSET + SPRT: Usage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6F0C2-7E36-4001-B73D-A5C454597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Once </a:t>
                </a:r>
                <a:r>
                  <a:rPr lang="en-US" b="1" i="1" dirty="0"/>
                  <a:t>D</a:t>
                </a:r>
                <a:r>
                  <a:rPr lang="en-US" dirty="0"/>
                  <a:t>  is formed…</a:t>
                </a:r>
              </a:p>
              <a:p>
                <a:pPr lvl="1">
                  <a:buFont typeface="Sitka Display" panose="02000505000000020004" pitchFamily="2" charset="0"/>
                  <a:buChar char=" "/>
                </a:pPr>
                <a:r>
                  <a:rPr lang="en-US" dirty="0"/>
                  <a:t>For a new measurement vector </a:t>
                </a:r>
                <a:r>
                  <a:rPr lang="en-US" b="1" i="1" dirty="0" err="1"/>
                  <a:t>X</a:t>
                </a:r>
                <a:r>
                  <a:rPr lang="en-US" i="1" baseline="-25000" dirty="0" err="1"/>
                  <a:t>obs</a:t>
                </a:r>
                <a:r>
                  <a:rPr lang="en-US" b="1" i="1" baseline="-25000" dirty="0"/>
                  <a:t> </a:t>
                </a:r>
                <a:r>
                  <a:rPr lang="en-US" dirty="0"/>
                  <a:t>, the estimated system state may be computed:</a:t>
                </a:r>
              </a:p>
              <a:p>
                <a:pPr lvl="1">
                  <a:buFont typeface="Sitka Display" panose="02000505000000020004" pitchFamily="2" charset="0"/>
                  <a:buChar char=" "/>
                </a:pPr>
                <a:endParaRPr lang="en-US" b="1" i="1" dirty="0"/>
              </a:p>
              <a:p>
                <a:pPr lvl="1">
                  <a:buFont typeface="Sitka Display" panose="02000505000000020004" pitchFamily="2" charset="0"/>
                  <a:buChar char=" "/>
                </a:pPr>
                <a:endParaRPr lang="en-US" b="1" i="1" dirty="0"/>
              </a:p>
              <a:p>
                <a:pPr lvl="1">
                  <a:buFont typeface="Sitka Display" panose="02000505000000020004" pitchFamily="2" charset="0"/>
                  <a:buChar char=" "/>
                </a:pPr>
                <a:endParaRPr lang="en-US" b="1" i="1" dirty="0"/>
              </a:p>
              <a:p>
                <a:pPr lvl="1">
                  <a:buFont typeface="Sitka Display" panose="02000505000000020004" pitchFamily="2" charset="0"/>
                  <a:buChar char=" "/>
                </a:pPr>
                <a:r>
                  <a:rPr lang="en-US" b="1" i="1" dirty="0"/>
                  <a:t>W</a:t>
                </a:r>
                <a:r>
                  <a:rPr lang="en-US" dirty="0"/>
                  <a:t>  assigns a “weighting score” to each vector in </a:t>
                </a:r>
                <a:r>
                  <a:rPr lang="en-US" b="1" i="1" dirty="0"/>
                  <a:t>D</a:t>
                </a:r>
                <a:r>
                  <a:rPr lang="en-US" dirty="0"/>
                  <a:t>, noting similarity to </a:t>
                </a:r>
                <a:r>
                  <a:rPr lang="en-US" b="1" i="1" dirty="0" err="1"/>
                  <a:t>X</a:t>
                </a:r>
                <a:r>
                  <a:rPr lang="en-US" i="1" baseline="-25000" dirty="0" err="1"/>
                  <a:t>obs</a:t>
                </a:r>
                <a:endParaRPr lang="en-US" i="1" baseline="-25000" dirty="0"/>
              </a:p>
              <a:p>
                <a:pPr lvl="1">
                  <a:buFont typeface="Sitka Display" panose="02000505000000020004" pitchFamily="2" charset="0"/>
                  <a:buChar char=" "/>
                </a:pPr>
                <a:r>
                  <a:rPr lang="en-US" b="1" i="1" dirty="0" err="1"/>
                  <a:t>X</a:t>
                </a:r>
                <a:r>
                  <a:rPr lang="en-US" i="1" baseline="-25000" dirty="0" err="1"/>
                  <a:t>est</a:t>
                </a:r>
                <a:r>
                  <a:rPr lang="en-US" i="1" baseline="-25000" dirty="0"/>
                  <a:t>  </a:t>
                </a:r>
                <a:r>
                  <a:rPr lang="en-US" dirty="0"/>
                  <a:t>is the sum of each vector in </a:t>
                </a:r>
                <a:r>
                  <a:rPr lang="en-US" b="1" i="1" dirty="0"/>
                  <a:t>D</a:t>
                </a:r>
                <a:r>
                  <a:rPr lang="en-US" dirty="0"/>
                  <a:t> multiplied by it’s weighting score</a:t>
                </a:r>
              </a:p>
              <a:p>
                <a:pPr lvl="1">
                  <a:buFont typeface="Sitka Display" panose="02000505000000020004" pitchFamily="2" charset="0"/>
                  <a:buChar char=" "/>
                </a:pPr>
                <a:endParaRPr lang="en-US" dirty="0"/>
              </a:p>
              <a:p>
                <a:pPr lvl="1">
                  <a:buFont typeface="Sitka Display" panose="02000505000000020004" pitchFamily="2" charset="0"/>
                  <a:buChar char=" "/>
                </a:pPr>
                <a:r>
                  <a:rPr lang="en-US" dirty="0"/>
                  <a:t>Finally, the residual is computed: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= </a:t>
                </a:r>
                <a:r>
                  <a:rPr lang="en-US" b="1" i="1" dirty="0" err="1"/>
                  <a:t>X</a:t>
                </a:r>
                <a:r>
                  <a:rPr lang="en-US" i="1" baseline="-25000" dirty="0" err="1"/>
                  <a:t>est</a:t>
                </a:r>
                <a:r>
                  <a:rPr lang="en-US" i="1" baseline="-25000" dirty="0"/>
                  <a:t>  </a:t>
                </a:r>
                <a:r>
                  <a:rPr lang="en-US" dirty="0"/>
                  <a:t>- </a:t>
                </a:r>
                <a:r>
                  <a:rPr lang="en-US" b="1" i="1" dirty="0" err="1"/>
                  <a:t>X</a:t>
                </a:r>
                <a:r>
                  <a:rPr lang="en-US" i="1" baseline="-25000" dirty="0" err="1"/>
                  <a:t>obs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6F0C2-7E36-4001-B73D-A5C454597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0" t="-3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568ED-A6E4-402C-A78C-3A353769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22" y="2947766"/>
            <a:ext cx="8640075" cy="711327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36C124F6-21F5-418E-8ADC-1F2D3951EA43}"/>
              </a:ext>
            </a:extLst>
          </p:cNvPr>
          <p:cNvSpPr/>
          <p:nvPr/>
        </p:nvSpPr>
        <p:spPr>
          <a:xfrm rot="16200000">
            <a:off x="6356712" y="2261122"/>
            <a:ext cx="167099" cy="230186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A4A0AD-2B42-4D6D-A954-7B3E2E3E754E}"/>
              </a:ext>
            </a:extLst>
          </p:cNvPr>
          <p:cNvSpPr txBox="1"/>
          <p:nvPr/>
        </p:nvSpPr>
        <p:spPr>
          <a:xfrm>
            <a:off x="5317909" y="3458905"/>
            <a:ext cx="237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Weighting vector,</a:t>
            </a:r>
            <a:r>
              <a:rPr lang="en-US" b="1" dirty="0"/>
              <a:t> </a:t>
            </a:r>
            <a:r>
              <a:rPr lang="en-US" b="1" i="1" dirty="0"/>
              <a:t>W</a:t>
            </a:r>
            <a:endParaRPr lang="en-US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456D74-BCA7-450A-8CA3-E6FADE98E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003" y="2847588"/>
            <a:ext cx="8366244" cy="1296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C95F08-4B76-464D-A5D4-172AC27A3270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52686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15BD-E2BE-47BA-96E5-425541C6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98AA4-A02E-4B06-97B9-860FD99F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149142"/>
          </a:xfrm>
        </p:spPr>
        <p:txBody>
          <a:bodyPr>
            <a:normAutofit/>
          </a:bodyPr>
          <a:lstStyle/>
          <a:p>
            <a:r>
              <a:rPr lang="en-US" b="1" dirty="0"/>
              <a:t>Overarching Goal: </a:t>
            </a:r>
          </a:p>
          <a:p>
            <a:pPr lvl="1"/>
            <a:r>
              <a:rPr lang="en-US" dirty="0"/>
              <a:t>Develop decision-making algorithm, deploy on Cal Poly Wind Turbine</a:t>
            </a:r>
          </a:p>
          <a:p>
            <a:pPr lvl="1"/>
            <a:r>
              <a:rPr lang="en-US" dirty="0"/>
              <a:t>Maximize correct alarms, eliminate false alarms</a:t>
            </a:r>
          </a:p>
          <a:p>
            <a:pPr marL="4572" lvl="1" indent="0">
              <a:buNone/>
            </a:pPr>
            <a:endParaRPr lang="en-US" dirty="0"/>
          </a:p>
          <a:p>
            <a:pPr lvl="1"/>
            <a:r>
              <a:rPr lang="en-US" dirty="0"/>
              <a:t>First attempt at decision-making (simple threshold) had high false-positive rate</a:t>
            </a:r>
          </a:p>
          <a:p>
            <a:pPr lvl="2"/>
            <a:r>
              <a:rPr lang="en-US" dirty="0"/>
              <a:t>Important to solve: false alarms =  unnecessarily sending operators to site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5ADC92-FAD9-4D88-AF20-D9AA066128F8}"/>
              </a:ext>
            </a:extLst>
          </p:cNvPr>
          <p:cNvSpPr/>
          <p:nvPr/>
        </p:nvSpPr>
        <p:spPr>
          <a:xfrm>
            <a:off x="355145" y="0"/>
            <a:ext cx="1602921" cy="179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3F489-71AF-4D23-8840-DE4CA01055F3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D8C9D-E563-467E-961D-DCB4AFA97B80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E72DD-4D90-4A87-B95B-9D36C279358C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8130B-D2F9-479F-9F56-30987C2E8BBE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0587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NSET + SPRT: Statistical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Sequential Probability Ratio Test is conducted on NSET residual</a:t>
            </a:r>
          </a:p>
          <a:p>
            <a:pPr lvl="1"/>
            <a:r>
              <a:rPr lang="en-US" dirty="0"/>
              <a:t>Only Y-axis Line Length residual is used for statistical testing</a:t>
            </a:r>
          </a:p>
          <a:p>
            <a:pPr lvl="1"/>
            <a:r>
              <a:rPr lang="en-US" dirty="0"/>
              <a:t>Residual is assumed to be part of a normal distribution</a:t>
            </a:r>
          </a:p>
          <a:p>
            <a:r>
              <a:rPr lang="en-US" b="1" dirty="0"/>
              <a:t>Three hypotheses tested: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09B7BF70-F243-4F3B-8643-1A2D0FBB2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09" y="3746477"/>
            <a:ext cx="4437182" cy="2688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C308F3-2EFC-4156-9080-C1FCEFC5DCBE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57055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NSET + SPRT: Statistical Testing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6F0C2-7E36-4001-B73D-A5C454597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1"/>
                <a:ext cx="10753725" cy="4346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Hypotheses tested by computing likelihood ratio: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" lvl="1" indent="0">
                  <a:buNone/>
                </a:pPr>
                <a:endParaRPr lang="en-US" dirty="0"/>
              </a:p>
              <a:p>
                <a:pPr marL="4572" lvl="1" indent="0">
                  <a:buNone/>
                </a:pPr>
                <a:endParaRPr lang="en-US" dirty="0"/>
              </a:p>
              <a:p>
                <a:pPr marL="4572" lvl="1" indent="0">
                  <a:buNone/>
                </a:pPr>
                <a:r>
                  <a:rPr lang="en-US" dirty="0"/>
                  <a:t>Probability set of 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esiduals</m:t>
                    </m:r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described by normal distribution of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" lvl="1" indent="0">
                  <a:buNone/>
                </a:pPr>
                <a:endParaRPr lang="en-US" dirty="0"/>
              </a:p>
              <a:p>
                <a:pPr marL="4572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6F0C2-7E36-4001-B73D-A5C454597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1"/>
                <a:ext cx="10753725" cy="4346786"/>
              </a:xfrm>
              <a:blipFill>
                <a:blip r:embed="rId2"/>
                <a:stretch>
                  <a:fillRect l="-794" t="-2384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Design</a:t>
            </a:r>
            <a:endParaRPr lang="en-US" sz="20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AC3CE8-C6CF-4A5D-8A72-1482D540E504}"/>
                  </a:ext>
                </a:extLst>
              </p:cNvPr>
              <p:cNvSpPr txBox="1"/>
              <p:nvPr/>
            </p:nvSpPr>
            <p:spPr>
              <a:xfrm>
                <a:off x="3048000" y="4698023"/>
                <a:ext cx="60960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𝜀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AC3CE8-C6CF-4A5D-8A72-1482D540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698023"/>
                <a:ext cx="609600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F3E495-E802-4115-88A8-EB2F4B47CCA4}"/>
                  </a:ext>
                </a:extLst>
              </p:cNvPr>
              <p:cNvSpPr txBox="1"/>
              <p:nvPr/>
            </p:nvSpPr>
            <p:spPr>
              <a:xfrm>
                <a:off x="2581897" y="2912319"/>
                <a:ext cx="7028206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Likelihood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Ratio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probability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null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=0 ]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probability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set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alternative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]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F3E495-E802-4115-88A8-EB2F4B47C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97" y="2912319"/>
                <a:ext cx="7028206" cy="57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4D3FBE-CF8A-48AC-97C1-8E1770C676B9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367332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NSET + SPRT: Statistical Testing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6F0C2-7E36-4001-B73D-A5C454597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1"/>
                <a:ext cx="10753725" cy="4346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Likelihood ratio is converted to SPRT index via: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Finally, SPRT index is compared to two thresholds, makes one of three decisions:</a:t>
                </a:r>
              </a:p>
              <a:p>
                <a:pPr marL="4572" lvl="1" indent="0">
                  <a:buNone/>
                </a:pPr>
                <a:endParaRPr lang="en-US" dirty="0"/>
              </a:p>
              <a:p>
                <a:pPr marL="4572" lvl="1" indent="0">
                  <a:buNone/>
                </a:pPr>
                <a:endParaRPr lang="en-US" dirty="0"/>
              </a:p>
              <a:p>
                <a:pPr marL="4572" lvl="1" indent="0">
                  <a:buNone/>
                </a:pPr>
                <a:endParaRPr lang="en-US" dirty="0"/>
              </a:p>
              <a:p>
                <a:pPr marL="4572" lvl="1" indent="0">
                  <a:buNone/>
                </a:pPr>
                <a:r>
                  <a:rPr lang="en-US" dirty="0"/>
                  <a:t>	</a:t>
                </a:r>
              </a:p>
              <a:p>
                <a:pPr marL="4572" lvl="1" indent="0">
                  <a:buNone/>
                </a:pPr>
                <a:endParaRPr lang="en-US" dirty="0"/>
              </a:p>
              <a:p>
                <a:pPr marL="4572" lvl="1" indent="0">
                  <a:buNone/>
                </a:pPr>
                <a:r>
                  <a:rPr lang="en-US" dirty="0"/>
                  <a:t>Three tuning parameters: M,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A6F0C2-7E36-4001-B73D-A5C454597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1"/>
                <a:ext cx="10753725" cy="4346786"/>
              </a:xfrm>
              <a:blipFill>
                <a:blip r:embed="rId2"/>
                <a:stretch>
                  <a:fillRect l="-794" t="-2384" r="-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Design</a:t>
            </a:r>
            <a:endParaRPr lang="en-US" sz="20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A681B8-20F4-48C3-81A3-20478A1F1516}"/>
                  </a:ext>
                </a:extLst>
              </p:cNvPr>
              <p:cNvSpPr txBox="1"/>
              <p:nvPr/>
            </p:nvSpPr>
            <p:spPr>
              <a:xfrm>
                <a:off x="4435705" y="2730415"/>
                <a:ext cx="3320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SPR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index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Likelihood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Ratio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A681B8-20F4-48C3-81A3-20478A1F1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705" y="2730415"/>
                <a:ext cx="3320589" cy="276999"/>
              </a:xfrm>
              <a:prstGeom prst="rect">
                <a:avLst/>
              </a:prstGeom>
              <a:blipFill>
                <a:blip r:embed="rId3"/>
                <a:stretch>
                  <a:fillRect l="-1287" r="-239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3E7684-9589-441D-9B57-313E43074427}"/>
                  </a:ext>
                </a:extLst>
              </p:cNvPr>
              <p:cNvSpPr txBox="1"/>
              <p:nvPr/>
            </p:nvSpPr>
            <p:spPr>
              <a:xfrm>
                <a:off x="-288818" y="4419705"/>
                <a:ext cx="609677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3E7684-9589-441D-9B57-313E43074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818" y="4419705"/>
                <a:ext cx="6096772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FF1620-DEF1-4F0D-A1BF-49BEAC7A5CCB}"/>
                  </a:ext>
                </a:extLst>
              </p:cNvPr>
              <p:cNvSpPr txBox="1"/>
              <p:nvPr/>
            </p:nvSpPr>
            <p:spPr>
              <a:xfrm>
                <a:off x="2615978" y="4419706"/>
                <a:ext cx="609677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FF1620-DEF1-4F0D-A1BF-49BEAC7A5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978" y="4419706"/>
                <a:ext cx="6096772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12DF9C6B-8A70-4761-9BB3-BDE88F3F8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7033746"/>
                  </p:ext>
                </p:extLst>
              </p:nvPr>
            </p:nvGraphicFramePr>
            <p:xfrm>
              <a:off x="6855932" y="3990472"/>
              <a:ext cx="4861628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554368">
                      <a:extLst>
                        <a:ext uri="{9D8B030D-6E8A-4147-A177-3AD203B41FA5}">
                          <a16:colId xmlns:a16="http://schemas.microsoft.com/office/drawing/2014/main" val="4261388526"/>
                        </a:ext>
                      </a:extLst>
                    </a:gridCol>
                    <a:gridCol w="2307260">
                      <a:extLst>
                        <a:ext uri="{9D8B030D-6E8A-4147-A177-3AD203B41FA5}">
                          <a16:colId xmlns:a16="http://schemas.microsoft.com/office/drawing/2014/main" val="24836780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Inequality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Decision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72899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𝑆𝑃𝑅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𝑖𝑛𝑑𝑒𝑥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System is healthy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9263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𝑆𝑃𝑅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𝑖𝑛𝑑𝑒𝑥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More data needed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01504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𝑆𝑃𝑅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𝑖𝑛𝑑𝑒𝑥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System is faulty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6992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12DF9C6B-8A70-4761-9BB3-BDE88F3F8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7033746"/>
                  </p:ext>
                </p:extLst>
              </p:nvPr>
            </p:nvGraphicFramePr>
            <p:xfrm>
              <a:off x="6855932" y="3990472"/>
              <a:ext cx="4861628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554368">
                      <a:extLst>
                        <a:ext uri="{9D8B030D-6E8A-4147-A177-3AD203B41FA5}">
                          <a16:colId xmlns:a16="http://schemas.microsoft.com/office/drawing/2014/main" val="4261388526"/>
                        </a:ext>
                      </a:extLst>
                    </a:gridCol>
                    <a:gridCol w="2307260">
                      <a:extLst>
                        <a:ext uri="{9D8B030D-6E8A-4147-A177-3AD203B41FA5}">
                          <a16:colId xmlns:a16="http://schemas.microsoft.com/office/drawing/2014/main" val="24836780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Inequality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Decision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72899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8" t="-109836" r="-9071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System is healthy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9263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8" t="-209836" r="-9071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More data needed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01504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8" t="-309836" r="-9071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System is faulty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06992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0BDB56C-A4B0-437D-AE5F-EC3EDF85A1BC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168523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NSET + SPRT: Algorithm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1"/>
            <a:ext cx="10753725" cy="4346786"/>
          </a:xfrm>
        </p:spPr>
        <p:txBody>
          <a:bodyPr>
            <a:normAutofit/>
          </a:bodyPr>
          <a:lstStyle/>
          <a:p>
            <a:r>
              <a:rPr lang="en-US" dirty="0"/>
              <a:t>  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Design</a:t>
            </a:r>
            <a:endParaRPr lang="en-US" sz="2000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421EDE-1AFB-45D9-B345-C85A28A3022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5321F-11AA-4254-A1CF-FB0A307F9236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AE4CA5-36D4-4A23-97A2-385F1CE0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" t="6198" r="7279" b="4622"/>
          <a:stretch/>
        </p:blipFill>
        <p:spPr bwMode="auto">
          <a:xfrm>
            <a:off x="3572351" y="1678867"/>
            <a:ext cx="5047298" cy="5012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F2E443-7359-46F0-B0DC-CA4C9428F9B9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886979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2BA018F-2BA7-4CF3-A201-4641DEF74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3" y="2055831"/>
            <a:ext cx="6403927" cy="3320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Adaptive FFT (AFFT): 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794526-ACB5-48F7-991D-230C59E77B95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9CCE26-D423-43BB-B7C3-BCB3679EE349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D5C2C1-1752-4376-9568-FBD600F3C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1"/>
            <a:ext cx="6023864" cy="4346786"/>
          </a:xfrm>
        </p:spPr>
        <p:txBody>
          <a:bodyPr>
            <a:normAutofit/>
          </a:bodyPr>
          <a:lstStyle/>
          <a:p>
            <a:r>
              <a:rPr lang="en-US" b="1" dirty="0"/>
              <a:t>Problem:</a:t>
            </a:r>
          </a:p>
          <a:p>
            <a:pPr lvl="1"/>
            <a:r>
              <a:rPr lang="en-US" dirty="0"/>
              <a:t>Frequency response of vibration signal strongly dependent on rotor speed</a:t>
            </a:r>
          </a:p>
          <a:p>
            <a:pPr lvl="1"/>
            <a:endParaRPr lang="en-US" dirty="0"/>
          </a:p>
          <a:p>
            <a:r>
              <a:rPr lang="en-US" b="1" dirty="0"/>
              <a:t>Solution:</a:t>
            </a:r>
          </a:p>
          <a:p>
            <a:pPr lvl="1"/>
            <a:r>
              <a:rPr lang="en-US" dirty="0"/>
              <a:t>Form a unique threshold every 5RPM; compare FFT outputs to this threshold</a:t>
            </a:r>
          </a:p>
          <a:p>
            <a:pPr lvl="1"/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C85A769E-FDB1-471C-BDE5-432EC1DCE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32" y="2057827"/>
            <a:ext cx="4514344" cy="3384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94765-A600-4729-8AAB-239D42975A74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50579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AFFT: Forming Thresholds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794526-ACB5-48F7-991D-230C59E77B95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9CCE26-D423-43BB-B7C3-BCB3679EE349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E815D9-195A-40D4-A5B4-99D82EE9A2F9}"/>
              </a:ext>
            </a:extLst>
          </p:cNvPr>
          <p:cNvPicPr/>
          <p:nvPr/>
        </p:nvPicPr>
        <p:blipFill rotWithShape="1">
          <a:blip r:embed="rId2"/>
          <a:srcRect l="4935" t="4515" r="7111"/>
          <a:stretch/>
        </p:blipFill>
        <p:spPr bwMode="auto">
          <a:xfrm>
            <a:off x="6611704" y="2453157"/>
            <a:ext cx="5188585" cy="2717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8D5C2C1-1752-4376-9568-FBD600F3C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1"/>
            <a:ext cx="6023864" cy="4346786"/>
          </a:xfrm>
        </p:spPr>
        <p:txBody>
          <a:bodyPr>
            <a:normAutofit/>
          </a:bodyPr>
          <a:lstStyle/>
          <a:p>
            <a:r>
              <a:rPr lang="en-US" b="1" dirty="0"/>
              <a:t>Threshold Formation</a:t>
            </a:r>
          </a:p>
          <a:p>
            <a:pPr lvl="1"/>
            <a:r>
              <a:rPr lang="en-US" dirty="0"/>
              <a:t>Searches a frequency response for maximum values</a:t>
            </a:r>
          </a:p>
          <a:p>
            <a:pPr lvl="1"/>
            <a:r>
              <a:rPr lang="en-US" dirty="0"/>
              <a:t>Generates threshold at a fixed width around this value</a:t>
            </a:r>
          </a:p>
          <a:p>
            <a:endParaRPr lang="en-US" dirty="0"/>
          </a:p>
          <a:p>
            <a:r>
              <a:rPr lang="en-US" b="1" dirty="0"/>
              <a:t>Problem:</a:t>
            </a:r>
          </a:p>
          <a:p>
            <a:pPr lvl="1"/>
            <a:r>
              <a:rPr lang="en-US" dirty="0"/>
              <a:t>This method has a high rate of false positives in the &gt;10Hz region</a:t>
            </a:r>
          </a:p>
          <a:p>
            <a:r>
              <a:rPr lang="en-US" b="1" dirty="0"/>
              <a:t>Solution:</a:t>
            </a:r>
          </a:p>
          <a:p>
            <a:pPr lvl="1"/>
            <a:r>
              <a:rPr lang="en-US" dirty="0"/>
              <a:t>Only flag faults at the 1P or 3P frequency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EA10F7-CC84-444E-B2A6-3D8BD6F21E4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19954" y="1656534"/>
            <a:ext cx="9014062" cy="4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698A7FD-C6D1-4A9D-87F0-FB09F085F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265452"/>
              </p:ext>
            </p:extLst>
          </p:nvPr>
        </p:nvGraphicFramePr>
        <p:xfrm>
          <a:off x="6718014" y="2463270"/>
          <a:ext cx="5064781" cy="3589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379079" imgH="5239019" progId="Paint.Picture">
                  <p:embed/>
                </p:oleObj>
              </mc:Choice>
              <mc:Fallback>
                <p:oleObj name="Bitmap Image" r:id="rId3" imgW="7379079" imgH="5239019" progId="Paint.Pictur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698A7FD-C6D1-4A9D-87F0-FB09F085F2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014" y="2463270"/>
                        <a:ext cx="5064781" cy="35896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082C18-9A2C-42E8-8B49-47E3D2CC0767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98921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Order Analysis (OFFT):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809650"/>
            <a:ext cx="10753725" cy="3968216"/>
          </a:xfrm>
        </p:spPr>
        <p:txBody>
          <a:bodyPr/>
          <a:lstStyle/>
          <a:p>
            <a:r>
              <a:rPr lang="en-US" b="1" dirty="0"/>
              <a:t>Addresses a common problem in variable-speed machinery:</a:t>
            </a:r>
          </a:p>
          <a:p>
            <a:pPr lvl="1"/>
            <a:r>
              <a:rPr lang="en-US" dirty="0"/>
              <a:t>If rotor speed significantly changes over FFT duration, “smearing” occurs</a:t>
            </a:r>
          </a:p>
          <a:p>
            <a:pPr lvl="2"/>
            <a:r>
              <a:rPr lang="en-US" dirty="0"/>
              <a:t>Vibration amplitudes are “smeared” across frequency response</a:t>
            </a:r>
          </a:p>
          <a:p>
            <a:pPr lvl="2"/>
            <a:r>
              <a:rPr lang="en-US" dirty="0"/>
              <a:t>Can cause false positives in algorithms like Adaptive FFT</a:t>
            </a:r>
          </a:p>
          <a:p>
            <a:r>
              <a:rPr lang="en-US" b="1" dirty="0"/>
              <a:t>Solution:</a:t>
            </a:r>
          </a:p>
          <a:p>
            <a:pPr lvl="1"/>
            <a:r>
              <a:rPr lang="en-US" dirty="0"/>
              <a:t>Resample time-series data from constant timesteps to constant angle steps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ECFF5-F46B-4590-A6C3-B3A0FCC11B66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7033E2-6918-41DC-9F22-14961A315A0E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97080-349C-4398-AFAE-6DB8F558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26" y="4107374"/>
            <a:ext cx="3196436" cy="269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C5C018-41A0-4749-83C6-D023F72BA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156" y="4115188"/>
            <a:ext cx="3203324" cy="2681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20D6B8-890F-4731-9708-052486DDC46A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420962" y="5456114"/>
            <a:ext cx="29031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2A804B-786E-43E5-860B-B71EE5CD61D0}"/>
              </a:ext>
            </a:extLst>
          </p:cNvPr>
          <p:cNvSpPr txBox="1"/>
          <p:nvPr/>
        </p:nvSpPr>
        <p:spPr>
          <a:xfrm>
            <a:off x="5135950" y="5086782"/>
            <a:ext cx="19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Resampling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A03F4-C48A-453F-A25D-2BDD67CA181D}"/>
              </a:ext>
            </a:extLst>
          </p:cNvPr>
          <p:cNvPicPr/>
          <p:nvPr/>
        </p:nvPicPr>
        <p:blipFill rotWithShape="1">
          <a:blip r:embed="rId4"/>
          <a:srcRect l="3546" t="4212" r="7381"/>
          <a:stretch/>
        </p:blipFill>
        <p:spPr bwMode="auto">
          <a:xfrm>
            <a:off x="3490039" y="4101465"/>
            <a:ext cx="4765040" cy="2695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E6199B-D6A7-4ECE-A264-B63CBC36D800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06522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Order Analysis (OFFT):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97680"/>
          </a:xfrm>
        </p:spPr>
        <p:txBody>
          <a:bodyPr>
            <a:normAutofit/>
          </a:bodyPr>
          <a:lstStyle/>
          <a:p>
            <a:r>
              <a:rPr lang="en-US" dirty="0"/>
              <a:t>Once vibrations are resampled, the FFT is computed</a:t>
            </a:r>
          </a:p>
          <a:p>
            <a:pPr lvl="1"/>
            <a:r>
              <a:rPr lang="en-US" dirty="0"/>
              <a:t>FFT output is kept in complex vector format</a:t>
            </a:r>
          </a:p>
          <a:p>
            <a:pPr lvl="1"/>
            <a:r>
              <a:rPr lang="en-US" dirty="0"/>
              <a:t>A threshold circle is formed according to: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      With </a:t>
            </a:r>
            <a:r>
              <a:rPr lang="en-US" b="1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as training vectors at 1P and 3P frequency</a:t>
            </a:r>
          </a:p>
          <a:p>
            <a:pPr lvl="1"/>
            <a:endParaRPr lang="en-US" dirty="0"/>
          </a:p>
          <a:p>
            <a:r>
              <a:rPr lang="en-US" dirty="0"/>
              <a:t>Finally, new data is collected, resampled and compared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ECFF5-F46B-4590-A6C3-B3A0FCC11B66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7033E2-6918-41DC-9F22-14961A315A0E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37C968-4B7B-4BF8-B5CF-3A92931A8D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544" y="2220336"/>
            <a:ext cx="3773814" cy="257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50C6-CAF0-40BD-9EA8-B8EBF015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9666" y="3669878"/>
            <a:ext cx="9726765" cy="705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05DEDB-DE39-4D9D-BB82-37047933A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687" y="3116338"/>
            <a:ext cx="2962913" cy="493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379C63-D20B-45A0-9A8E-D0C6061D9DDD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778392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E3A7B-DDFF-4F81-8AAE-11D96D138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A43A4-862A-4B11-A080-CAF8A6A94B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2ECBC-2BB5-4E86-AF54-E102B349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03" y="1285196"/>
            <a:ext cx="960716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solidFill>
                  <a:srgbClr val="FFFFFF"/>
                </a:solidFill>
                <a:latin typeface="Sitka Display" panose="02000505000000020004" pitchFamily="2" charset="0"/>
                <a:cs typeface="Sanskrit Text" panose="020B0502040204020203" pitchFamily="18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430761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1997755"/>
            <a:ext cx="10753725" cy="3766185"/>
          </a:xfrm>
        </p:spPr>
        <p:txBody>
          <a:bodyPr/>
          <a:lstStyle/>
          <a:p>
            <a:r>
              <a:rPr lang="en-US" b="1" dirty="0"/>
              <a:t>Need:</a:t>
            </a:r>
          </a:p>
          <a:p>
            <a:pPr lvl="1"/>
            <a:r>
              <a:rPr lang="en-US" dirty="0"/>
              <a:t>Assess the performance of each algorithm</a:t>
            </a:r>
          </a:p>
          <a:p>
            <a:pPr lvl="1"/>
            <a:r>
              <a:rPr lang="en-US" dirty="0"/>
              <a:t>Tune each algorithm</a:t>
            </a:r>
          </a:p>
          <a:p>
            <a:r>
              <a:rPr lang="en-US" b="1" dirty="0"/>
              <a:t>Solution:</a:t>
            </a:r>
          </a:p>
          <a:p>
            <a:pPr lvl="1"/>
            <a:r>
              <a:rPr lang="en-US" dirty="0"/>
              <a:t>Cross-Validation Study</a:t>
            </a:r>
          </a:p>
          <a:p>
            <a:pPr lvl="1"/>
            <a:r>
              <a:rPr lang="en-US" dirty="0"/>
              <a:t>Selected ten healthy ramps, one 200g imbalance ramp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20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951D0-1C25-444B-9858-615404AA201D}"/>
              </a:ext>
            </a:extLst>
          </p:cNvPr>
          <p:cNvSpPr/>
          <p:nvPr/>
        </p:nvSpPr>
        <p:spPr>
          <a:xfrm>
            <a:off x="4420962" y="0"/>
            <a:ext cx="2019300" cy="559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Validation</a:t>
            </a:r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54CADA-BBFE-4972-AAC2-BD82CF2787A9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372B08-9581-4F13-AB9F-E775C6EB1B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1"/>
          <a:stretch/>
        </p:blipFill>
        <p:spPr bwMode="auto">
          <a:xfrm>
            <a:off x="2866706" y="4595889"/>
            <a:ext cx="2854201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AB60BF-227F-4C54-9F10-8773D04BF496}"/>
              </a:ext>
            </a:extLst>
          </p:cNvPr>
          <p:cNvSpPr/>
          <p:nvPr/>
        </p:nvSpPr>
        <p:spPr>
          <a:xfrm>
            <a:off x="5931408" y="4866453"/>
            <a:ext cx="329184" cy="326887"/>
          </a:xfrm>
          <a:prstGeom prst="rect">
            <a:avLst/>
          </a:prstGeom>
          <a:solidFill>
            <a:srgbClr val="CAE0D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0B4215-47F3-44B1-B3EC-06A4400EAE2B}"/>
              </a:ext>
            </a:extLst>
          </p:cNvPr>
          <p:cNvSpPr/>
          <p:nvPr/>
        </p:nvSpPr>
        <p:spPr>
          <a:xfrm>
            <a:off x="5931408" y="5296044"/>
            <a:ext cx="329184" cy="326887"/>
          </a:xfrm>
          <a:prstGeom prst="rect">
            <a:avLst/>
          </a:prstGeom>
          <a:solidFill>
            <a:srgbClr val="FFE6CC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E5A308-1FA9-4614-AAD2-C5A4CFC983B0}"/>
              </a:ext>
            </a:extLst>
          </p:cNvPr>
          <p:cNvSpPr/>
          <p:nvPr/>
        </p:nvSpPr>
        <p:spPr>
          <a:xfrm>
            <a:off x="5931408" y="5725635"/>
            <a:ext cx="329184" cy="326887"/>
          </a:xfrm>
          <a:prstGeom prst="rect">
            <a:avLst/>
          </a:prstGeom>
          <a:solidFill>
            <a:srgbClr val="F8CECC"/>
          </a:solidFill>
          <a:ln w="19050">
            <a:solidFill>
              <a:srgbClr val="B854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58DF5-994D-4479-B3A0-9EED57F4260B}"/>
              </a:ext>
            </a:extLst>
          </p:cNvPr>
          <p:cNvSpPr txBox="1"/>
          <p:nvPr/>
        </p:nvSpPr>
        <p:spPr>
          <a:xfrm>
            <a:off x="6329184" y="4842906"/>
            <a:ext cx="369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 Data, trains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DE7BF-AEF4-45A0-A5BB-E07E3D4CDB77}"/>
              </a:ext>
            </a:extLst>
          </p:cNvPr>
          <p:cNvSpPr txBox="1"/>
          <p:nvPr/>
        </p:nvSpPr>
        <p:spPr>
          <a:xfrm>
            <a:off x="6353621" y="5275940"/>
            <a:ext cx="369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 Data, tested by algorithms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7B9F9C-06F4-4832-9A2B-A75344BC8425}"/>
              </a:ext>
            </a:extLst>
          </p:cNvPr>
          <p:cNvSpPr txBox="1"/>
          <p:nvPr/>
        </p:nvSpPr>
        <p:spPr>
          <a:xfrm>
            <a:off x="6378058" y="5708974"/>
            <a:ext cx="369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Faulty Data, tested by algorithms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342EB4-98A3-4EB5-8D45-2E6EECCE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514" y="4700270"/>
            <a:ext cx="5942076" cy="20132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B9A5C8-4861-451D-B04F-22E80374DA88}"/>
              </a:ext>
            </a:extLst>
          </p:cNvPr>
          <p:cNvSpPr txBox="1"/>
          <p:nvPr/>
        </p:nvSpPr>
        <p:spPr>
          <a:xfrm>
            <a:off x="2387154" y="4575618"/>
            <a:ext cx="632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40"/>
              </a:lnSpc>
            </a:pPr>
            <a:r>
              <a:rPr lang="en-US" sz="2000" u="sng" dirty="0"/>
              <a:t>Run</a:t>
            </a:r>
          </a:p>
          <a:p>
            <a:pPr algn="ctr">
              <a:lnSpc>
                <a:spcPts val="2040"/>
              </a:lnSpc>
            </a:pPr>
            <a:r>
              <a:rPr lang="en-US" sz="2000" dirty="0"/>
              <a:t>1</a:t>
            </a:r>
          </a:p>
          <a:p>
            <a:pPr algn="ctr">
              <a:lnSpc>
                <a:spcPts val="2040"/>
              </a:lnSpc>
            </a:pPr>
            <a:r>
              <a:rPr lang="en-US" sz="2000" dirty="0"/>
              <a:t>2</a:t>
            </a:r>
          </a:p>
          <a:p>
            <a:pPr algn="ctr">
              <a:lnSpc>
                <a:spcPts val="2040"/>
              </a:lnSpc>
            </a:pPr>
            <a:r>
              <a:rPr lang="en-US" sz="2000" dirty="0"/>
              <a:t>3</a:t>
            </a:r>
          </a:p>
          <a:p>
            <a:pPr algn="ctr">
              <a:lnSpc>
                <a:spcPts val="2040"/>
              </a:lnSpc>
            </a:pPr>
            <a:r>
              <a:rPr lang="en-US" sz="2000" dirty="0"/>
              <a:t>:</a:t>
            </a:r>
          </a:p>
          <a:p>
            <a:pPr algn="ctr">
              <a:lnSpc>
                <a:spcPts val="2040"/>
              </a:lnSpc>
            </a:pPr>
            <a:r>
              <a:rPr lang="en-US" sz="2000" dirty="0"/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10EFC-F18C-4069-95C8-7680BBB3CFF1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739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A8CD-7A89-4BCF-B682-80F48D8E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6972607" cy="1658198"/>
          </a:xfrm>
        </p:spPr>
        <p:txBody>
          <a:bodyPr>
            <a:normAutofit/>
          </a:bodyPr>
          <a:lstStyle/>
          <a:p>
            <a:r>
              <a:rPr lang="en-US" b="1" dirty="0"/>
              <a:t>Setting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3088-9D4F-4C36-BD98-2D444B5CC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4485547" cy="434678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Focus: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dirty="0"/>
              <a:t>Detecting damage to the rotor; especially the turbine blades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dirty="0"/>
              <a:t>Installed on Raspberry Pi</a:t>
            </a:r>
          </a:p>
          <a:p>
            <a:pPr marL="4572" lvl="1" indent="0">
              <a:buNone/>
            </a:pPr>
            <a:r>
              <a:rPr lang="en-US" b="1" dirty="0"/>
              <a:t>Data logging devices:</a:t>
            </a:r>
          </a:p>
          <a:p>
            <a:pPr marL="347663" lvl="1" indent="-344488">
              <a:buNone/>
            </a:pPr>
            <a:r>
              <a:rPr lang="en-US" b="1" dirty="0"/>
              <a:t>	</a:t>
            </a:r>
            <a:r>
              <a:rPr lang="en-US" dirty="0"/>
              <a:t>Raspberry Pi</a:t>
            </a:r>
          </a:p>
          <a:p>
            <a:pPr marL="548831" lvl="2" indent="-344488"/>
            <a:r>
              <a:rPr lang="en-US" dirty="0" err="1"/>
              <a:t>LifeLine</a:t>
            </a:r>
            <a:r>
              <a:rPr lang="en-US" dirty="0"/>
              <a:t> data (acceleration)</a:t>
            </a:r>
          </a:p>
          <a:p>
            <a:pPr marL="548831" lvl="2" indent="-344488"/>
            <a:r>
              <a:rPr lang="en-US" dirty="0"/>
              <a:t>Controller data (control info)</a:t>
            </a:r>
          </a:p>
          <a:p>
            <a:pPr marL="347663" lvl="1" indent="-344488"/>
            <a:r>
              <a:rPr lang="en-US" dirty="0"/>
              <a:t>Squirrel SQ2020</a:t>
            </a:r>
          </a:p>
          <a:p>
            <a:pPr marL="548831" lvl="2" indent="-344488"/>
            <a:r>
              <a:rPr lang="en-US" dirty="0"/>
              <a:t>Rotor Speed</a:t>
            </a:r>
          </a:p>
          <a:p>
            <a:pPr marL="548831" lvl="2" indent="-344488"/>
            <a:r>
              <a:rPr lang="en-US" dirty="0"/>
              <a:t>Wind Speed</a:t>
            </a:r>
          </a:p>
          <a:p>
            <a:pPr marL="548831" lvl="2" indent="-344488"/>
            <a:r>
              <a:rPr lang="en-US" dirty="0"/>
              <a:t>Generator Current/Voltage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890C8-6307-43ED-BAAA-D3DE1382314D}"/>
              </a:ext>
            </a:extLst>
          </p:cNvPr>
          <p:cNvSpPr/>
          <p:nvPr/>
        </p:nvSpPr>
        <p:spPr>
          <a:xfrm>
            <a:off x="355145" y="0"/>
            <a:ext cx="1602921" cy="179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CDDF2B-9B0A-48D7-A78B-FDC923935591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3F4A0-1DD2-455E-917B-44FADFC00F4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5FEB81-E78D-4D15-8369-A68B009F92F0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A262191-B161-4929-B455-3D0CCB45A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21" y="2218697"/>
            <a:ext cx="7426579" cy="38697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49F7B1-0E01-4504-BD55-252FEF207CCF}"/>
              </a:ext>
            </a:extLst>
          </p:cNvPr>
          <p:cNvSpPr/>
          <p:nvPr/>
        </p:nvSpPr>
        <p:spPr>
          <a:xfrm>
            <a:off x="5928510" y="5203262"/>
            <a:ext cx="917886" cy="556994"/>
          </a:xfrm>
          <a:prstGeom prst="rect">
            <a:avLst/>
          </a:prstGeom>
          <a:solidFill>
            <a:srgbClr val="FFFF00">
              <a:alpha val="2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E69676-165C-4327-A5A6-07B184199DE2}"/>
              </a:ext>
            </a:extLst>
          </p:cNvPr>
          <p:cNvSpPr/>
          <p:nvPr/>
        </p:nvSpPr>
        <p:spPr>
          <a:xfrm>
            <a:off x="5912264" y="2890819"/>
            <a:ext cx="950378" cy="55699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B1F015-8BCA-4C80-AD1C-CCF803836EB1}"/>
              </a:ext>
            </a:extLst>
          </p:cNvPr>
          <p:cNvSpPr/>
          <p:nvPr/>
        </p:nvSpPr>
        <p:spPr>
          <a:xfrm>
            <a:off x="7934536" y="5203262"/>
            <a:ext cx="917886" cy="55699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8FFCE8-316D-4CA1-9930-98C865861581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280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Performance Evaluation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978579"/>
            <a:ext cx="7656383" cy="3766185"/>
          </a:xfrm>
        </p:spPr>
        <p:txBody>
          <a:bodyPr/>
          <a:lstStyle/>
          <a:p>
            <a:r>
              <a:rPr lang="en-US" dirty="0"/>
              <a:t>In each run, every possible parameter combination is tested</a:t>
            </a:r>
          </a:p>
          <a:p>
            <a:r>
              <a:rPr lang="en-US" dirty="0"/>
              <a:t>Possible algorithm outcomes are counted:</a:t>
            </a:r>
          </a:p>
          <a:p>
            <a:pPr lvl="1"/>
            <a:r>
              <a:rPr lang="en-US" b="1" dirty="0"/>
              <a:t>TP:</a:t>
            </a:r>
            <a:r>
              <a:rPr lang="en-US" dirty="0"/>
              <a:t> </a:t>
            </a:r>
            <a:r>
              <a:rPr lang="en-US" b="1" dirty="0"/>
              <a:t>True Positive: </a:t>
            </a:r>
            <a:r>
              <a:rPr lang="en-US" dirty="0"/>
              <a:t>Alarm raised for </a:t>
            </a:r>
            <a:r>
              <a:rPr lang="en-US" dirty="0">
                <a:solidFill>
                  <a:srgbClr val="FF0000"/>
                </a:solidFill>
              </a:rPr>
              <a:t>imbalanced data</a:t>
            </a:r>
          </a:p>
          <a:p>
            <a:pPr lvl="1"/>
            <a:r>
              <a:rPr lang="en-US" b="1" dirty="0"/>
              <a:t>TN: True Negative: </a:t>
            </a:r>
            <a:r>
              <a:rPr lang="en-US" dirty="0"/>
              <a:t>No alarm raised for </a:t>
            </a:r>
            <a:r>
              <a:rPr lang="en-US" dirty="0">
                <a:solidFill>
                  <a:srgbClr val="00B0F0"/>
                </a:solidFill>
              </a:rPr>
              <a:t>healthy data </a:t>
            </a:r>
            <a:endParaRPr lang="en-US" b="1" dirty="0">
              <a:solidFill>
                <a:srgbClr val="00B0F0"/>
              </a:solidFill>
            </a:endParaRPr>
          </a:p>
          <a:p>
            <a:pPr lvl="1"/>
            <a:r>
              <a:rPr lang="en-US" b="1" dirty="0"/>
              <a:t>FP: False Positive: </a:t>
            </a:r>
            <a:r>
              <a:rPr lang="en-US" dirty="0"/>
              <a:t>Alarm raised for </a:t>
            </a:r>
            <a:r>
              <a:rPr lang="en-US" dirty="0">
                <a:solidFill>
                  <a:srgbClr val="00B0F0"/>
                </a:solidFill>
              </a:rPr>
              <a:t>healthy data</a:t>
            </a:r>
            <a:endParaRPr lang="en-US" b="1" dirty="0">
              <a:solidFill>
                <a:srgbClr val="00B0F0"/>
              </a:solidFill>
            </a:endParaRPr>
          </a:p>
          <a:p>
            <a:pPr lvl="1"/>
            <a:r>
              <a:rPr lang="en-US" b="1" dirty="0"/>
              <a:t>FN:</a:t>
            </a:r>
            <a:r>
              <a:rPr lang="en-US" dirty="0"/>
              <a:t> </a:t>
            </a:r>
            <a:r>
              <a:rPr lang="en-US" b="1" dirty="0"/>
              <a:t>False Negative: </a:t>
            </a:r>
            <a:r>
              <a:rPr lang="en-US" dirty="0"/>
              <a:t>No alarm raised for </a:t>
            </a:r>
            <a:r>
              <a:rPr lang="en-US" dirty="0">
                <a:solidFill>
                  <a:srgbClr val="FF0000"/>
                </a:solidFill>
              </a:rPr>
              <a:t>imbalanced data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20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951D0-1C25-444B-9858-615404AA201D}"/>
              </a:ext>
            </a:extLst>
          </p:cNvPr>
          <p:cNvSpPr/>
          <p:nvPr/>
        </p:nvSpPr>
        <p:spPr>
          <a:xfrm>
            <a:off x="4420962" y="0"/>
            <a:ext cx="2019300" cy="559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Validation</a:t>
            </a:r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C4C95-636B-46C6-804E-8FB7ECEB830A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3B05A88-802B-4D24-8BD7-6A179D75D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557" y="2276682"/>
            <a:ext cx="3903308" cy="24506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497D19-49C9-4627-B7B0-A2ACF385AA06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71200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4"/>
                </a:solidFill>
              </a:rPr>
              <a:t>Performance Evaluation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40" y="2082477"/>
            <a:ext cx="10601958" cy="3766185"/>
          </a:xfrm>
        </p:spPr>
        <p:txBody>
          <a:bodyPr>
            <a:normAutofit/>
          </a:bodyPr>
          <a:lstStyle/>
          <a:p>
            <a:r>
              <a:rPr lang="en-US" dirty="0"/>
              <a:t>Counts are formulated into several measures: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Optimal parameters are selected via an ROC chart</a:t>
            </a:r>
          </a:p>
          <a:p>
            <a:pPr lvl="1"/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20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951D0-1C25-444B-9858-615404AA201D}"/>
              </a:ext>
            </a:extLst>
          </p:cNvPr>
          <p:cNvSpPr/>
          <p:nvPr/>
        </p:nvSpPr>
        <p:spPr>
          <a:xfrm>
            <a:off x="4420962" y="0"/>
            <a:ext cx="2019300" cy="559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Validation</a:t>
            </a:r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C4C95-636B-46C6-804E-8FB7ECEB830A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9D3E03-45BB-4173-ACB3-F7FCFAF2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2" y="3266369"/>
            <a:ext cx="6096528" cy="6157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32DC5CB-CEBD-4124-B1DB-ED164451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501" y="4598109"/>
            <a:ext cx="6096528" cy="6279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0D1EEA1-93FA-4C8D-BA8A-2EA76EF4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49" y="2600499"/>
            <a:ext cx="6096528" cy="6157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7C1772-CC20-4B7F-88DE-68933537E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732" y="3932239"/>
            <a:ext cx="6096528" cy="615749"/>
          </a:xfrm>
          <a:prstGeom prst="rect">
            <a:avLst/>
          </a:prstGeom>
        </p:spPr>
      </p:pic>
      <p:pic>
        <p:nvPicPr>
          <p:cNvPr id="43" name="Picture 42" descr="Chart, scatter chart&#10;&#10;Description automatically generated">
            <a:extLst>
              <a:ext uri="{FF2B5EF4-FFF2-40B4-BE49-F238E27FC236}">
                <a16:creationId xmlns:a16="http://schemas.microsoft.com/office/drawing/2014/main" id="{9E28C646-9C24-45DE-961E-066F444F9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18" y="2417042"/>
            <a:ext cx="5595355" cy="2809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8CE187-9062-4D89-BAC4-E869B4924054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97368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3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-0.24583 -0.0002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92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20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951D0-1C25-444B-9858-615404AA201D}"/>
              </a:ext>
            </a:extLst>
          </p:cNvPr>
          <p:cNvSpPr/>
          <p:nvPr/>
        </p:nvSpPr>
        <p:spPr>
          <a:xfrm>
            <a:off x="4420962" y="0"/>
            <a:ext cx="2019300" cy="559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Validation</a:t>
            </a:r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C4C95-636B-46C6-804E-8FB7ECEB830A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415A3E-9FE2-4E2D-85E6-74C42871CE26}"/>
              </a:ext>
            </a:extLst>
          </p:cNvPr>
          <p:cNvSpPr txBox="1">
            <a:spLocks/>
          </p:cNvSpPr>
          <p:nvPr/>
        </p:nvSpPr>
        <p:spPr>
          <a:xfrm>
            <a:off x="676656" y="2011679"/>
            <a:ext cx="10753725" cy="48463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Tuned Algorithms:</a:t>
            </a:r>
          </a:p>
          <a:p>
            <a:pPr lvl="1"/>
            <a:r>
              <a:rPr lang="en-US" dirty="0"/>
              <a:t>Operating on data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&gt; 120RPM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Conclusion:</a:t>
            </a:r>
            <a:r>
              <a:rPr lang="en-US" dirty="0"/>
              <a:t> </a:t>
            </a:r>
          </a:p>
          <a:p>
            <a:pPr marL="569913" lvl="1" indent="-225425">
              <a:buFont typeface="Wingdings" panose="05000000000000000000" pitchFamily="2" charset="2"/>
              <a:buChar char="§"/>
            </a:pPr>
            <a:r>
              <a:rPr lang="en-US" dirty="0"/>
              <a:t>None are perfect; OFFT performs worst</a:t>
            </a:r>
          </a:p>
          <a:p>
            <a:pPr marL="569913" lvl="1" indent="-225425">
              <a:buFont typeface="Wingdings" panose="05000000000000000000" pitchFamily="2" charset="2"/>
              <a:buChar char="§"/>
            </a:pPr>
            <a:r>
              <a:rPr lang="en-US" dirty="0"/>
              <a:t>Benefits of order analysis do not outweigh computation time</a:t>
            </a:r>
          </a:p>
          <a:p>
            <a:pPr marL="569913" lvl="1" indent="-225425">
              <a:buFont typeface="Wingdings" panose="05000000000000000000" pitchFamily="2" charset="2"/>
              <a:buChar char="§"/>
            </a:pPr>
            <a:r>
              <a:rPr lang="en-US" dirty="0"/>
              <a:t>Optimal algorithm would combine NSET+SPRT and AFFT benefits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E245375-F24A-4740-B6DD-6473013DB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31316"/>
              </p:ext>
            </p:extLst>
          </p:nvPr>
        </p:nvGraphicFramePr>
        <p:xfrm>
          <a:off x="452119" y="2823070"/>
          <a:ext cx="11287761" cy="2194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5203">
                  <a:extLst>
                    <a:ext uri="{9D8B030D-6E8A-4147-A177-3AD203B41FA5}">
                      <a16:colId xmlns:a16="http://schemas.microsoft.com/office/drawing/2014/main" val="2294833793"/>
                    </a:ext>
                  </a:extLst>
                </a:gridCol>
                <a:gridCol w="2649957">
                  <a:extLst>
                    <a:ext uri="{9D8B030D-6E8A-4147-A177-3AD203B41FA5}">
                      <a16:colId xmlns:a16="http://schemas.microsoft.com/office/drawing/2014/main" val="3400314939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408027633"/>
                    </a:ext>
                  </a:extLst>
                </a:gridCol>
                <a:gridCol w="1590040">
                  <a:extLst>
                    <a:ext uri="{9D8B030D-6E8A-4147-A177-3AD203B41FA5}">
                      <a16:colId xmlns:a16="http://schemas.microsoft.com/office/drawing/2014/main" val="1214956375"/>
                    </a:ext>
                  </a:extLst>
                </a:gridCol>
                <a:gridCol w="2600961">
                  <a:extLst>
                    <a:ext uri="{9D8B030D-6E8A-4147-A177-3AD203B41FA5}">
                      <a16:colId xmlns:a16="http://schemas.microsoft.com/office/drawing/2014/main" val="1659288301"/>
                    </a:ext>
                  </a:extLst>
                </a:gridCol>
              </a:tblGrid>
              <a:tr h="38523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False Positive Rate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[%]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Positive Rate </a:t>
                      </a:r>
                    </a:p>
                    <a:p>
                      <a:pPr algn="ctr"/>
                      <a:r>
                        <a:rPr lang="en-US" sz="2400" dirty="0"/>
                        <a:t>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F-Measure</a:t>
                      </a:r>
                    </a:p>
                    <a:p>
                      <a:pPr algn="ctr"/>
                      <a:r>
                        <a:rPr lang="en-US" sz="2400" dirty="0"/>
                        <a:t>[#]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Computation Time</a:t>
                      </a:r>
                    </a:p>
                    <a:p>
                      <a:pPr algn="ctr"/>
                      <a:r>
                        <a:rPr lang="en-US" sz="2400" dirty="0"/>
                        <a:t>[s]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51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NSET+SPRT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63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AFFT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94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OFFT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78.1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5222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9F34319-B8FE-4DED-A60C-479440605A3B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412277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E3A7B-DDFF-4F81-8AAE-11D96D138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CA43A4-862A-4B11-A080-CAF8A6A94B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2ECBC-2BB5-4E86-AF54-E102B349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03" y="1285196"/>
            <a:ext cx="960716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rgbClr val="FFFFFF"/>
                </a:solidFill>
                <a:latin typeface="Sitka Display" panose="02000505000000020004" pitchFamily="2" charset="0"/>
                <a:cs typeface="Sanskrit Text" panose="020B0502040204020203" pitchFamily="18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60208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Desire: </a:t>
            </a:r>
          </a:p>
          <a:p>
            <a:pPr lvl="1"/>
            <a:r>
              <a:rPr lang="en-US" dirty="0"/>
              <a:t>Combine high correct decision rate of NSET+SPRT</a:t>
            </a:r>
          </a:p>
          <a:p>
            <a:pPr lvl="1"/>
            <a:r>
              <a:rPr lang="en-US" dirty="0"/>
              <a:t>and zero false alarm rate of AFFT.</a:t>
            </a:r>
          </a:p>
          <a:p>
            <a:pPr lvl="1"/>
            <a:endParaRPr lang="en-US" b="1" dirty="0"/>
          </a:p>
          <a:p>
            <a:r>
              <a:rPr lang="en-US" b="1" dirty="0"/>
              <a:t>Solution:</a:t>
            </a:r>
          </a:p>
          <a:p>
            <a:pPr lvl="1"/>
            <a:r>
              <a:rPr lang="en-US" dirty="0"/>
              <a:t>A joint monitoring approach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NSET+SPRT: Detects </a:t>
            </a:r>
            <a:r>
              <a:rPr lang="en-US" i="1" dirty="0"/>
              <a:t>something</a:t>
            </a:r>
            <a:r>
              <a:rPr lang="en-US" dirty="0"/>
              <a:t> is wrong</a:t>
            </a:r>
          </a:p>
          <a:p>
            <a:pPr lvl="1"/>
            <a:r>
              <a:rPr lang="en-US" dirty="0"/>
              <a:t>AFFT: Detects the exact cause (imbalances)</a:t>
            </a:r>
          </a:p>
          <a:p>
            <a:pPr marL="4572" lvl="1" indent="0"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20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951D0-1C25-444B-9858-615404AA201D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AAB135-0C7D-4753-A337-EE4F854AAA9D}"/>
              </a:ext>
            </a:extLst>
          </p:cNvPr>
          <p:cNvSpPr/>
          <p:nvPr/>
        </p:nvSpPr>
        <p:spPr>
          <a:xfrm>
            <a:off x="6943728" y="0"/>
            <a:ext cx="2962274" cy="559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/>
              <a:t>Implementation</a:t>
            </a:r>
          </a:p>
        </p:txBody>
      </p:sp>
      <p:pic>
        <p:nvPicPr>
          <p:cNvPr id="10" name="Picture 9" descr="Timeline&#10;&#10;Description automatically generated with low confidence">
            <a:extLst>
              <a:ext uri="{FF2B5EF4-FFF2-40B4-BE49-F238E27FC236}">
                <a16:creationId xmlns:a16="http://schemas.microsoft.com/office/drawing/2014/main" id="{755B3CC4-C276-4864-8AE1-285500D1B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31" y="2071401"/>
            <a:ext cx="3529591" cy="3483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CB875A-F54B-4111-A5F1-7563AE45A386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210709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Final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195824" cy="419608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Algorithm built into 3 Python files: </a:t>
            </a:r>
          </a:p>
          <a:p>
            <a:pPr lvl="1"/>
            <a:r>
              <a:rPr lang="en-US" dirty="0"/>
              <a:t>NSET.py; SPRT.py; AFFT.py</a:t>
            </a:r>
          </a:p>
          <a:p>
            <a:endParaRPr lang="en-US" dirty="0"/>
          </a:p>
          <a:p>
            <a:pPr lvl="1"/>
            <a:r>
              <a:rPr lang="en-US" dirty="0"/>
              <a:t>May be used in any Python code</a:t>
            </a:r>
          </a:p>
          <a:p>
            <a:endParaRPr lang="en-US" dirty="0"/>
          </a:p>
          <a:p>
            <a:r>
              <a:rPr lang="en-US" b="1" dirty="0"/>
              <a:t>First live version: </a:t>
            </a:r>
          </a:p>
          <a:p>
            <a:pPr lvl="1"/>
            <a:r>
              <a:rPr lang="en-US" dirty="0"/>
              <a:t>A modified version of Ryan Zhan’s </a:t>
            </a:r>
            <a:r>
              <a:rPr lang="en-US" dirty="0" err="1"/>
              <a:t>LifeLine</a:t>
            </a:r>
            <a:r>
              <a:rPr lang="en-US" dirty="0"/>
              <a:t> GUI software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monitoring - alarms do not stop turbine or notify off-site people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20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951D0-1C25-444B-9858-615404AA201D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AAB135-0C7D-4753-A337-EE4F854AAA9D}"/>
              </a:ext>
            </a:extLst>
          </p:cNvPr>
          <p:cNvSpPr/>
          <p:nvPr/>
        </p:nvSpPr>
        <p:spPr>
          <a:xfrm>
            <a:off x="6943728" y="0"/>
            <a:ext cx="2962274" cy="559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/>
              <a:t>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1C69F8-3D1F-4783-B324-1B30BDD1DF14}"/>
              </a:ext>
            </a:extLst>
          </p:cNvPr>
          <p:cNvPicPr/>
          <p:nvPr/>
        </p:nvPicPr>
        <p:blipFill rotWithShape="1">
          <a:blip r:embed="rId2"/>
          <a:srcRect t="1410"/>
          <a:stretch/>
        </p:blipFill>
        <p:spPr bwMode="auto">
          <a:xfrm>
            <a:off x="6319521" y="2524279"/>
            <a:ext cx="4980305" cy="296227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C309-3887-4BE2-85E5-5A3DD976314F}"/>
              </a:ext>
            </a:extLst>
          </p:cNvPr>
          <p:cNvSpPr txBox="1"/>
          <p:nvPr/>
        </p:nvSpPr>
        <p:spPr>
          <a:xfrm>
            <a:off x="6440262" y="5469845"/>
            <a:ext cx="468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*Simulated on faulty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C3B43-7ADD-4F13-AC3C-E3C66341D8D9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727794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final cross-validation study was performed on Python implementation</a:t>
            </a:r>
          </a:p>
          <a:p>
            <a:endParaRPr lang="en-US" b="1" dirty="0"/>
          </a:p>
          <a:p>
            <a:r>
              <a:rPr lang="en-US" b="1" dirty="0"/>
              <a:t>Results:</a:t>
            </a:r>
          </a:p>
          <a:p>
            <a:pPr lvl="1"/>
            <a:r>
              <a:rPr lang="en-US" dirty="0"/>
              <a:t>False Positive Rate =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0%</a:t>
            </a:r>
          </a:p>
          <a:p>
            <a:pPr lvl="1"/>
            <a:r>
              <a:rPr lang="en-US" dirty="0"/>
              <a:t>True Positive Rate =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90.2%</a:t>
            </a:r>
          </a:p>
          <a:p>
            <a:pPr lvl="1"/>
            <a:r>
              <a:rPr lang="en-US" dirty="0">
                <a:ea typeface="Cambria Math" panose="02040503050406030204" pitchFamily="18" charset="0"/>
              </a:rPr>
              <a:t>F-score = 0.945</a:t>
            </a:r>
          </a:p>
          <a:p>
            <a:pPr lvl="1"/>
            <a:r>
              <a:rPr lang="en-US" dirty="0">
                <a:ea typeface="Cambria Math" panose="02040503050406030204" pitchFamily="18" charset="0"/>
              </a:rPr>
              <a:t>Accuracy = 95.4%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20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951D0-1C25-444B-9858-615404AA201D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AAB135-0C7D-4753-A337-EE4F854AAA9D}"/>
              </a:ext>
            </a:extLst>
          </p:cNvPr>
          <p:cNvSpPr/>
          <p:nvPr/>
        </p:nvSpPr>
        <p:spPr>
          <a:xfrm>
            <a:off x="6943728" y="0"/>
            <a:ext cx="2962274" cy="559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/>
              <a:t>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EE5CC-E304-4718-BDCE-BE4924550599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535316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09B7-EB84-48C0-AA69-DD26F08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Project Conclusions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F0C2-7E36-4001-B73D-A5C45459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25" y="2285536"/>
            <a:ext cx="8323454" cy="3766185"/>
          </a:xfrm>
        </p:spPr>
        <p:txBody>
          <a:bodyPr>
            <a:normAutofit/>
          </a:bodyPr>
          <a:lstStyle/>
          <a:p>
            <a:r>
              <a:rPr lang="en-US" b="1" dirty="0"/>
              <a:t>Conclusion:</a:t>
            </a:r>
          </a:p>
          <a:p>
            <a:pPr lvl="1"/>
            <a:r>
              <a:rPr lang="en-US" dirty="0"/>
              <a:t>The joint monitoring algorithm is theoretically successful</a:t>
            </a:r>
          </a:p>
          <a:p>
            <a:pPr lvl="1"/>
            <a:r>
              <a:rPr lang="en-US" dirty="0">
                <a:ea typeface="Cambria Math" panose="02040503050406030204" pitchFamily="18" charset="0"/>
              </a:rPr>
              <a:t>Live version is deployed on the Cal Poly Wind Turbine</a:t>
            </a:r>
          </a:p>
          <a:p>
            <a:pPr lvl="1"/>
            <a:r>
              <a:rPr lang="en-US" dirty="0">
                <a:ea typeface="Cambria Math" panose="02040503050406030204" pitchFamily="18" charset="0"/>
              </a:rPr>
              <a:t>Field testing: No false positives during normal operation</a:t>
            </a:r>
          </a:p>
          <a:p>
            <a:endParaRPr lang="en-US" b="1" dirty="0">
              <a:ea typeface="Cambria Math" panose="02040503050406030204" pitchFamily="18" charset="0"/>
            </a:endParaRPr>
          </a:p>
          <a:p>
            <a:r>
              <a:rPr lang="en-US" b="1" dirty="0"/>
              <a:t>Next Steps:</a:t>
            </a:r>
          </a:p>
          <a:p>
            <a:pPr lvl="1"/>
            <a:r>
              <a:rPr lang="en-US" dirty="0"/>
              <a:t>Connect algorithm to control system, for automated shutoff</a:t>
            </a:r>
          </a:p>
          <a:p>
            <a:pPr lvl="1"/>
            <a:r>
              <a:rPr lang="en-US" dirty="0"/>
              <a:t>Remote notification of alarms</a:t>
            </a:r>
          </a:p>
          <a:p>
            <a:pPr lvl="1"/>
            <a:r>
              <a:rPr lang="en-US" dirty="0"/>
              <a:t>Monitor other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08DCE-326C-4FAE-8FA7-C819E43560BE}"/>
              </a:ext>
            </a:extLst>
          </p:cNvPr>
          <p:cNvSpPr/>
          <p:nvPr/>
        </p:nvSpPr>
        <p:spPr>
          <a:xfrm>
            <a:off x="2461532" y="0"/>
            <a:ext cx="1455964" cy="20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BD43B-43FB-43FA-8FC7-AD408797384B}"/>
              </a:ext>
            </a:extLst>
          </p:cNvPr>
          <p:cNvSpPr/>
          <p:nvPr/>
        </p:nvSpPr>
        <p:spPr>
          <a:xfrm>
            <a:off x="355145" y="0"/>
            <a:ext cx="1602921" cy="204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951D0-1C25-444B-9858-615404AA201D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AAB135-0C7D-4753-A337-EE4F854AAA9D}"/>
              </a:ext>
            </a:extLst>
          </p:cNvPr>
          <p:cNvSpPr/>
          <p:nvPr/>
        </p:nvSpPr>
        <p:spPr>
          <a:xfrm>
            <a:off x="6943728" y="0"/>
            <a:ext cx="2962274" cy="559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/>
              <a:t>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3356D-47BF-4EAA-A64E-02763A1E56BC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986097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2B19-77BC-43DC-9A99-BF6F366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90F5CBB2-8AD2-41CC-8F98-A7DFA4BE6D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4126846"/>
                  </p:ext>
                </p:extLst>
              </p:nvPr>
            </p:nvGraphicFramePr>
            <p:xfrm>
              <a:off x="2913141" y="2157731"/>
              <a:ext cx="3048000" cy="1714500"/>
            </p:xfrm>
            <a:graphic>
              <a:graphicData uri="http://schemas.microsoft.com/office/powerpoint/2016/slidezoom">
                <pslz:sldZm>
                  <pslz:sldZmObj sldId="301" cId="1892705574">
                    <pslz:zmPr id="{5637059F-6BC9-456C-87D2-EB44453C2D5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90F5CBB2-8AD2-41CC-8F98-A7DFA4BE6D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141" y="215773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C529C34-EBFF-419F-9E7F-37A2A72149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167984"/>
                  </p:ext>
                </p:extLst>
              </p:nvPr>
            </p:nvGraphicFramePr>
            <p:xfrm>
              <a:off x="6147956" y="2157731"/>
              <a:ext cx="3048000" cy="1714500"/>
            </p:xfrm>
            <a:graphic>
              <a:graphicData uri="http://schemas.microsoft.com/office/powerpoint/2016/slidezoom">
                <pslz:sldZm>
                  <pslz:sldZmObj sldId="300" cId="3322588913">
                    <pslz:zmPr id="{49D3ED66-244A-4DF1-98DD-E5FAD7BDAD7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CC529C34-EBFF-419F-9E7F-37A2A72149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7956" y="215773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8B644131-1BB0-48F8-BF8D-6C9D903714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2910872"/>
                  </p:ext>
                </p:extLst>
              </p:nvPr>
            </p:nvGraphicFramePr>
            <p:xfrm>
              <a:off x="2913141" y="4067546"/>
              <a:ext cx="3048000" cy="1714500"/>
            </p:xfrm>
            <a:graphic>
              <a:graphicData uri="http://schemas.microsoft.com/office/powerpoint/2016/slidezoom">
                <pslz:sldZm>
                  <pslz:sldZmObj sldId="302" cId="3430761653">
                    <pslz:zmPr id="{ACA61B74-E8BD-48FE-A56D-5FC9DA48946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8B644131-1BB0-48F8-BF8D-6C9D903714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3141" y="406754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C542EED-65C4-4617-B9D4-0D6AFAE70B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3898268"/>
                  </p:ext>
                </p:extLst>
              </p:nvPr>
            </p:nvGraphicFramePr>
            <p:xfrm>
              <a:off x="6147956" y="4067546"/>
              <a:ext cx="3048000" cy="1714500"/>
            </p:xfrm>
            <a:graphic>
              <a:graphicData uri="http://schemas.microsoft.com/office/powerpoint/2016/slidezoom">
                <pslz:sldZm>
                  <pslz:sldZmObj sldId="304" cId="1260208275">
                    <pslz:zmPr id="{226E9793-71A6-45D1-BB8B-2CEFEBC933E9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1C542EED-65C4-4617-B9D4-0D6AFAE70B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47956" y="406754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37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A8CD-7A89-4BCF-B682-80F48D8E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6972607" cy="1658198"/>
          </a:xfrm>
        </p:spPr>
        <p:txBody>
          <a:bodyPr>
            <a:normAutofit/>
          </a:bodyPr>
          <a:lstStyle/>
          <a:p>
            <a:r>
              <a:rPr lang="en-US" b="1" dirty="0"/>
              <a:t>Damage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3088-9D4F-4C36-BD98-2D444B5CC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57" y="2011680"/>
            <a:ext cx="7460144" cy="4346787"/>
          </a:xfrm>
        </p:spPr>
        <p:txBody>
          <a:bodyPr>
            <a:normAutofit/>
          </a:bodyPr>
          <a:lstStyle/>
          <a:p>
            <a:r>
              <a:rPr lang="en-US" b="1" dirty="0"/>
              <a:t>Focusing on two types of damage:</a:t>
            </a:r>
          </a:p>
          <a:p>
            <a:pPr lvl="1"/>
            <a:r>
              <a:rPr lang="en-US" dirty="0"/>
              <a:t>1. Mass Imbalance</a:t>
            </a:r>
          </a:p>
          <a:p>
            <a:pPr lvl="2"/>
            <a:r>
              <a:rPr lang="en-US" dirty="0"/>
              <a:t>Damage that physically adds or removes mass on a blade</a:t>
            </a:r>
          </a:p>
          <a:p>
            <a:pPr lvl="2"/>
            <a:r>
              <a:rPr lang="en-US" dirty="0"/>
              <a:t>Icing, lightning strikes, impacts, etc. that change blade mass</a:t>
            </a:r>
          </a:p>
          <a:p>
            <a:pPr lvl="2"/>
            <a:r>
              <a:rPr lang="en-US" b="1" dirty="0"/>
              <a:t>Results in vibrations at 1X the rotor speed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endParaRPr lang="en-US" dirty="0"/>
          </a:p>
          <a:p>
            <a:pPr lvl="1"/>
            <a:r>
              <a:rPr lang="en-US" dirty="0"/>
              <a:t>2. Aerodynamic Imbalance</a:t>
            </a:r>
          </a:p>
          <a:p>
            <a:pPr lvl="2"/>
            <a:r>
              <a:rPr lang="en-US" dirty="0"/>
              <a:t>Damage that modifies aerodynamics of a blade</a:t>
            </a:r>
          </a:p>
          <a:p>
            <a:pPr lvl="2"/>
            <a:r>
              <a:rPr lang="en-US" dirty="0"/>
              <a:t>Impacts, erosion, etc. that change airfoil properties</a:t>
            </a:r>
          </a:p>
          <a:p>
            <a:pPr lvl="2"/>
            <a:r>
              <a:rPr lang="en-US" dirty="0"/>
              <a:t>Failure in blade pitch system</a:t>
            </a:r>
          </a:p>
          <a:p>
            <a:pPr lvl="2"/>
            <a:r>
              <a:rPr lang="en-US" b="1" dirty="0"/>
              <a:t>Results in vibrations at 3X the rotor speed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890C8-6307-43ED-BAAA-D3DE1382314D}"/>
              </a:ext>
            </a:extLst>
          </p:cNvPr>
          <p:cNvSpPr/>
          <p:nvPr/>
        </p:nvSpPr>
        <p:spPr>
          <a:xfrm>
            <a:off x="355145" y="0"/>
            <a:ext cx="1602921" cy="179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CDDF2B-9B0A-48D7-A78B-FDC923935591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3F4A0-1DD2-455E-917B-44FADFC00F4F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5FEB81-E78D-4D15-8369-A68B009F92F0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161DD-FAD7-4183-896B-E96A782B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940" y="2011680"/>
            <a:ext cx="3876304" cy="2250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7CDF7E-EA29-43D2-B5E2-D579F8757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7" r="7473"/>
          <a:stretch/>
        </p:blipFill>
        <p:spPr>
          <a:xfrm>
            <a:off x="7776348" y="4789811"/>
            <a:ext cx="3949488" cy="1344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17CFAF-EB23-464F-8B9F-CCAF51BD5E0E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7670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6392-3504-49FA-8379-FB232AAB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9EF2-1B60-4E56-AF27-5EB5DC7F1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proper installation, data-collection and testing, completed system changes: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Implemented integral control (~10RPM error -&gt; ~2RPM error)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Redesigned electrical mounting unit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Automated testing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Ryan Zhan added rotor speed, generator current and voltage sensors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BAE26-10AE-4231-87E0-DA4116D1C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32" r="5235" b="17795"/>
          <a:stretch/>
        </p:blipFill>
        <p:spPr bwMode="auto">
          <a:xfrm>
            <a:off x="830424" y="4084709"/>
            <a:ext cx="4839237" cy="259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249FB-D7DB-48DE-A85F-31348900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1" t="32489" r="10417" b="11652"/>
          <a:stretch/>
        </p:blipFill>
        <p:spPr bwMode="auto">
          <a:xfrm>
            <a:off x="6943728" y="4084709"/>
            <a:ext cx="4342455" cy="259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32C096-FFA3-4B96-B7B8-2A882001D29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669661" y="5380328"/>
            <a:ext cx="12740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9CBA4-8B76-4D1B-87BA-7AB487476ABD}"/>
              </a:ext>
            </a:extLst>
          </p:cNvPr>
          <p:cNvSpPr/>
          <p:nvPr/>
        </p:nvSpPr>
        <p:spPr>
          <a:xfrm>
            <a:off x="355145" y="0"/>
            <a:ext cx="1602921" cy="179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1E5F6D-4361-442C-BDC5-177988C233F2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0A8334-1D11-4DF3-8DB3-615620654C27}"/>
              </a:ext>
            </a:extLst>
          </p:cNvPr>
          <p:cNvSpPr/>
          <p:nvPr/>
        </p:nvSpPr>
        <p:spPr>
          <a:xfrm>
            <a:off x="4420962" y="0"/>
            <a:ext cx="2019300" cy="2041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C77488-75FB-4D2E-9EFD-756DF4B52FCE}"/>
              </a:ext>
            </a:extLst>
          </p:cNvPr>
          <p:cNvSpPr/>
          <p:nvPr/>
        </p:nvSpPr>
        <p:spPr>
          <a:xfrm>
            <a:off x="6943728" y="0"/>
            <a:ext cx="2962274" cy="20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E3379-E244-4C43-981D-F8981704C3FA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1736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FFFF-4279-4063-A81F-3BE582C63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Setup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F56110-D586-4BD8-BC21-82BB53002E3A}"/>
              </a:ext>
            </a:extLst>
          </p:cNvPr>
          <p:cNvSpPr/>
          <p:nvPr/>
        </p:nvSpPr>
        <p:spPr>
          <a:xfrm>
            <a:off x="355145" y="0"/>
            <a:ext cx="1602921" cy="179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E1E63-6D9D-48BC-A6FE-545C23AAB86C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67B06-8034-4CE6-BB64-F67DA6748DDD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63A82-F842-480A-8938-CE91D7CA321C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42580-F6D0-4878-A5FD-58C74DA54D0E}"/>
              </a:ext>
            </a:extLst>
          </p:cNvPr>
          <p:cNvSpPr/>
          <p:nvPr/>
        </p:nvSpPr>
        <p:spPr>
          <a:xfrm>
            <a:off x="1025800" y="2334737"/>
            <a:ext cx="1619926" cy="696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86F51-D5C1-4AAC-B44B-A156D13BAA76}"/>
              </a:ext>
            </a:extLst>
          </p:cNvPr>
          <p:cNvSpPr/>
          <p:nvPr/>
        </p:nvSpPr>
        <p:spPr>
          <a:xfrm>
            <a:off x="1025798" y="4700270"/>
            <a:ext cx="1619927" cy="6962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FBB7C3-CC62-4718-881E-06D176FFA7BD}"/>
              </a:ext>
            </a:extLst>
          </p:cNvPr>
          <p:cNvSpPr/>
          <p:nvPr/>
        </p:nvSpPr>
        <p:spPr>
          <a:xfrm>
            <a:off x="5074455" y="3429000"/>
            <a:ext cx="2043089" cy="6962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Validation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CCF43-FE9C-477F-AAFD-C7CFFEB3B97F}"/>
              </a:ext>
            </a:extLst>
          </p:cNvPr>
          <p:cNvSpPr/>
          <p:nvPr/>
        </p:nvSpPr>
        <p:spPr>
          <a:xfrm>
            <a:off x="8884457" y="3429000"/>
            <a:ext cx="3098492" cy="6962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0593F9-8EFB-43C0-AC25-40366A74AAAE}"/>
              </a:ext>
            </a:extLst>
          </p:cNvPr>
          <p:cNvSpPr txBox="1"/>
          <p:nvPr/>
        </p:nvSpPr>
        <p:spPr>
          <a:xfrm>
            <a:off x="561638" y="3068114"/>
            <a:ext cx="3928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Characterize tower vibrational response to: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Rotor speed changes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Wind speed changes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Mass Imbalance</a:t>
            </a:r>
          </a:p>
          <a:p>
            <a:r>
              <a:rPr lang="en-US" sz="1600" b="1" dirty="0"/>
              <a:t>Collect data for algorithm validation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230BB0F-652F-4638-911E-C7DD7CC39BF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645726" y="2682859"/>
            <a:ext cx="2428729" cy="1094263"/>
          </a:xfrm>
          <a:prstGeom prst="bentConnector3">
            <a:avLst>
              <a:gd name="adj1" fmla="val 8035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A08305-393E-40A5-BBDB-8437B3559899}"/>
              </a:ext>
            </a:extLst>
          </p:cNvPr>
          <p:cNvCxnSpPr>
            <a:cxnSpLocks/>
          </p:cNvCxnSpPr>
          <p:nvPr/>
        </p:nvCxnSpPr>
        <p:spPr>
          <a:xfrm flipV="1">
            <a:off x="2645725" y="3774961"/>
            <a:ext cx="2428730" cy="1271270"/>
          </a:xfrm>
          <a:prstGeom prst="bentConnector3">
            <a:avLst>
              <a:gd name="adj1" fmla="val 8035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4019A3-5415-4B9B-A161-CFDC3023456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117544" y="3777122"/>
            <a:ext cx="17669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D7ACE01-5B2E-4C26-ACF3-24FF5C0CBBF6}"/>
              </a:ext>
            </a:extLst>
          </p:cNvPr>
          <p:cNvSpPr txBox="1"/>
          <p:nvPr/>
        </p:nvSpPr>
        <p:spPr>
          <a:xfrm>
            <a:off x="561638" y="5483655"/>
            <a:ext cx="392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Develop algorithms for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0D96EB-3A2C-466F-B816-0DD689759010}"/>
              </a:ext>
            </a:extLst>
          </p:cNvPr>
          <p:cNvSpPr txBox="1"/>
          <p:nvPr/>
        </p:nvSpPr>
        <p:spPr>
          <a:xfrm>
            <a:off x="4729812" y="4178817"/>
            <a:ext cx="3928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Evaluate algorithm performance</a:t>
            </a:r>
          </a:p>
          <a:p>
            <a:r>
              <a:rPr lang="en-US" sz="1600" b="1" dirty="0"/>
              <a:t>Tune algorithm parameters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76D063-BF2C-48DD-8F88-062A24D68B02}"/>
              </a:ext>
            </a:extLst>
          </p:cNvPr>
          <p:cNvSpPr txBox="1"/>
          <p:nvPr/>
        </p:nvSpPr>
        <p:spPr>
          <a:xfrm>
            <a:off x="9028130" y="4222276"/>
            <a:ext cx="3928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Deploy final version on turbine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AA0451-2464-4897-AE8D-C279145F65D2}"/>
              </a:ext>
            </a:extLst>
          </p:cNvPr>
          <p:cNvCxnSpPr>
            <a:cxnSpLocks/>
          </p:cNvCxnSpPr>
          <p:nvPr/>
        </p:nvCxnSpPr>
        <p:spPr>
          <a:xfrm>
            <a:off x="8262091" y="2102656"/>
            <a:ext cx="0" cy="45766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58DB2A-FE68-4B03-A3B0-22A20991CAE1}"/>
              </a:ext>
            </a:extLst>
          </p:cNvPr>
          <p:cNvCxnSpPr/>
          <p:nvPr/>
        </p:nvCxnSpPr>
        <p:spPr>
          <a:xfrm flipH="1">
            <a:off x="7589056" y="6266193"/>
            <a:ext cx="6730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CF160A-BE59-4E59-9720-385758C2F44D}"/>
              </a:ext>
            </a:extLst>
          </p:cNvPr>
          <p:cNvCxnSpPr>
            <a:cxnSpLocks/>
          </p:cNvCxnSpPr>
          <p:nvPr/>
        </p:nvCxnSpPr>
        <p:spPr>
          <a:xfrm flipH="1">
            <a:off x="8262091" y="6266193"/>
            <a:ext cx="673035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DD63C5-93B0-41AA-A2D0-A3B7B4C8EFFA}"/>
              </a:ext>
            </a:extLst>
          </p:cNvPr>
          <p:cNvSpPr txBox="1"/>
          <p:nvPr/>
        </p:nvSpPr>
        <p:spPr>
          <a:xfrm>
            <a:off x="7189691" y="5896861"/>
            <a:ext cx="105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MATLAB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292A0E-08E0-4EBE-B319-D29D814F12C8}"/>
              </a:ext>
            </a:extLst>
          </p:cNvPr>
          <p:cNvSpPr txBox="1"/>
          <p:nvPr/>
        </p:nvSpPr>
        <p:spPr>
          <a:xfrm>
            <a:off x="8303466" y="5896861"/>
            <a:ext cx="105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27F152-FD8C-4A72-94DE-F939AA448804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AEAE3B-4F02-42C7-8748-C6F545E57C87}"/>
              </a:ext>
            </a:extLst>
          </p:cNvPr>
          <p:cNvSpPr/>
          <p:nvPr/>
        </p:nvSpPr>
        <p:spPr>
          <a:xfrm>
            <a:off x="2461532" y="0"/>
            <a:ext cx="1455964" cy="559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Design</a:t>
            </a:r>
            <a:endParaRPr lang="en-US" sz="20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33FB2A-550C-4727-A113-E87B84A98E9D}"/>
              </a:ext>
            </a:extLst>
          </p:cNvPr>
          <p:cNvSpPr/>
          <p:nvPr/>
        </p:nvSpPr>
        <p:spPr>
          <a:xfrm>
            <a:off x="4420962" y="0"/>
            <a:ext cx="2019300" cy="559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Validation</a:t>
            </a:r>
            <a:endParaRPr lang="en-US" sz="2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7FC048-D34A-47B3-B3CA-E53147CE371A}"/>
              </a:ext>
            </a:extLst>
          </p:cNvPr>
          <p:cNvSpPr/>
          <p:nvPr/>
        </p:nvSpPr>
        <p:spPr>
          <a:xfrm>
            <a:off x="6943728" y="0"/>
            <a:ext cx="2962274" cy="5592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/>
              <a:t>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A276C1-168E-4EC5-A0CF-A6AFF24C40E4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893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5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5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2" grpId="1"/>
      <p:bldP spid="25" grpId="0"/>
      <p:bldP spid="25" grpId="1"/>
      <p:bldP spid="27" grpId="0"/>
      <p:bldP spid="27" grpId="1"/>
      <p:bldP spid="29" grpId="0"/>
      <p:bldP spid="29" grpId="1"/>
      <p:bldP spid="24" grpId="0" animBg="1"/>
      <p:bldP spid="24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FE3A7B-DDFF-4F81-8AAE-11D96D138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C1C2F-3CE2-4440-9ABD-7CCD53F4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03" y="1285196"/>
            <a:ext cx="960716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solidFill>
                  <a:srgbClr val="FFFFFF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892705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1697-6318-44CC-98C5-8670D5E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024F-4525-4ABA-9128-579D676C1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6011925" cy="4095505"/>
          </a:xfrm>
        </p:spPr>
        <p:txBody>
          <a:bodyPr>
            <a:normAutofit/>
          </a:bodyPr>
          <a:lstStyle/>
          <a:p>
            <a:pPr marL="169863" indent="-169863">
              <a:buFont typeface="Wingdings" panose="05000000000000000000" pitchFamily="2" charset="2"/>
              <a:buChar char="§"/>
            </a:pPr>
            <a:r>
              <a:rPr lang="en-US" dirty="0"/>
              <a:t>Identify best ways to distinguish between healthy and faulty data</a:t>
            </a:r>
          </a:p>
          <a:p>
            <a:pPr marL="169863" indent="-169863">
              <a:buFont typeface="Wingdings" panose="05000000000000000000" pitchFamily="2" charset="2"/>
              <a:buChar char="§"/>
            </a:pPr>
            <a:endParaRPr lang="en-US" dirty="0"/>
          </a:p>
          <a:p>
            <a:pPr marL="169863" indent="-169863">
              <a:buFont typeface="Wingdings" panose="05000000000000000000" pitchFamily="2" charset="2"/>
              <a:buChar char="§"/>
            </a:pPr>
            <a:r>
              <a:rPr lang="en-US" dirty="0"/>
              <a:t>Determine effect of wind speed &amp; rotor speed on tower vibrations</a:t>
            </a:r>
          </a:p>
          <a:p>
            <a:pPr marL="169863" indent="-169863">
              <a:buFont typeface="Wingdings" panose="05000000000000000000" pitchFamily="2" charset="2"/>
              <a:buChar char="§"/>
            </a:pPr>
            <a:endParaRPr lang="en-US" dirty="0"/>
          </a:p>
          <a:p>
            <a:pPr marL="169863" indent="-169863">
              <a:buFont typeface="Wingdings" panose="05000000000000000000" pitchFamily="2" charset="2"/>
              <a:buChar char="§"/>
            </a:pPr>
            <a:r>
              <a:rPr lang="en-US" dirty="0"/>
              <a:t>Collect data to verify algorithm performance</a:t>
            </a:r>
          </a:p>
          <a:p>
            <a:pPr marL="4572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79747-6040-4E13-9294-398D8D94FB93}"/>
              </a:ext>
            </a:extLst>
          </p:cNvPr>
          <p:cNvSpPr/>
          <p:nvPr/>
        </p:nvSpPr>
        <p:spPr>
          <a:xfrm>
            <a:off x="355145" y="0"/>
            <a:ext cx="1602921" cy="559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Testing</a:t>
            </a:r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958A3-010C-445E-A1DD-31442EAAF2E4}"/>
              </a:ext>
            </a:extLst>
          </p:cNvPr>
          <p:cNvSpPr/>
          <p:nvPr/>
        </p:nvSpPr>
        <p:spPr>
          <a:xfrm>
            <a:off x="2461532" y="0"/>
            <a:ext cx="1455964" cy="1796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67A78-958B-4C88-984D-DF631239B1CF}"/>
              </a:ext>
            </a:extLst>
          </p:cNvPr>
          <p:cNvSpPr/>
          <p:nvPr/>
        </p:nvSpPr>
        <p:spPr>
          <a:xfrm>
            <a:off x="4420962" y="1"/>
            <a:ext cx="2019300" cy="179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03650-F9D2-4136-8EED-34C338722B35}"/>
              </a:ext>
            </a:extLst>
          </p:cNvPr>
          <p:cNvSpPr/>
          <p:nvPr/>
        </p:nvSpPr>
        <p:spPr>
          <a:xfrm>
            <a:off x="6943728" y="1"/>
            <a:ext cx="2962274" cy="1796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/>
          </a:p>
        </p:txBody>
      </p:sp>
      <p:pic>
        <p:nvPicPr>
          <p:cNvPr id="6" name="Picture 5" descr="A picture containing grass, outdoor, mountain, outdoor object&#10;&#10;Description automatically generated">
            <a:extLst>
              <a:ext uri="{FF2B5EF4-FFF2-40B4-BE49-F238E27FC236}">
                <a16:creationId xmlns:a16="http://schemas.microsoft.com/office/drawing/2014/main" id="{B863C54F-7FC6-4817-935E-02FC51EC7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92" y="1634649"/>
            <a:ext cx="3388209" cy="4518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F7D511-86CC-4B9C-B692-E6330F5C0841}"/>
              </a:ext>
            </a:extLst>
          </p:cNvPr>
          <p:cNvSpPr txBox="1"/>
          <p:nvPr/>
        </p:nvSpPr>
        <p:spPr>
          <a:xfrm>
            <a:off x="11658600" y="64751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9571899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Custom 1">
      <a:majorFont>
        <a:latin typeface="Sitka Display"/>
        <a:ea typeface=""/>
        <a:cs typeface=""/>
      </a:majorFont>
      <a:minorFont>
        <a:latin typeface="Cambria Math"/>
        <a:ea typeface=""/>
        <a:cs typeface="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1_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2_Metropolitan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4.xml><?xml version="1.0" encoding="utf-8"?>
<a:theme xmlns:a="http://schemas.openxmlformats.org/drawingml/2006/main" name="3_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9104</TotalTime>
  <Words>1881</Words>
  <Application>Microsoft Office PowerPoint</Application>
  <PresentationFormat>Widescreen</PresentationFormat>
  <Paragraphs>493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Arial</vt:lpstr>
      <vt:lpstr>Calibri Light</vt:lpstr>
      <vt:lpstr>Cambria Math</vt:lpstr>
      <vt:lpstr>Sitka Banner</vt:lpstr>
      <vt:lpstr>Sitka Banner Semibold</vt:lpstr>
      <vt:lpstr>Sitka Display</vt:lpstr>
      <vt:lpstr>Times New Roman</vt:lpstr>
      <vt:lpstr>Wingdings</vt:lpstr>
      <vt:lpstr>Metropolitan</vt:lpstr>
      <vt:lpstr>1_Metropolitan</vt:lpstr>
      <vt:lpstr>2_Metropolitan</vt:lpstr>
      <vt:lpstr>3_Metropolitan</vt:lpstr>
      <vt:lpstr>Bitmap Image</vt:lpstr>
      <vt:lpstr>Detecting Blade Damage in   Small Wind Turbines</vt:lpstr>
      <vt:lpstr>Introduction</vt:lpstr>
      <vt:lpstr>Project Overview</vt:lpstr>
      <vt:lpstr>Setting Scope</vt:lpstr>
      <vt:lpstr>Damage Types</vt:lpstr>
      <vt:lpstr>System Modifications</vt:lpstr>
      <vt:lpstr>Project Setup</vt:lpstr>
      <vt:lpstr>Testing</vt:lpstr>
      <vt:lpstr>Goals</vt:lpstr>
      <vt:lpstr>Procedures</vt:lpstr>
      <vt:lpstr>Procedures</vt:lpstr>
      <vt:lpstr>Procedures</vt:lpstr>
      <vt:lpstr>Data Analysis</vt:lpstr>
      <vt:lpstr>Time-series Measures</vt:lpstr>
      <vt:lpstr>Time-series Results</vt:lpstr>
      <vt:lpstr>Frequency Measures</vt:lpstr>
      <vt:lpstr>Frequency Analysis</vt:lpstr>
      <vt:lpstr>Frequency Analysis</vt:lpstr>
      <vt:lpstr>Frequency Analysis</vt:lpstr>
      <vt:lpstr>Frequency Analysis Results</vt:lpstr>
      <vt:lpstr>Conclusions</vt:lpstr>
      <vt:lpstr>Algorithm Design</vt:lpstr>
      <vt:lpstr>Introduction</vt:lpstr>
      <vt:lpstr>NSET + SPRT: Background</vt:lpstr>
      <vt:lpstr>NSET + SPRT: Usage</vt:lpstr>
      <vt:lpstr>NSET + SPRT: Training</vt:lpstr>
      <vt:lpstr>NSET + SPRT: Training</vt:lpstr>
      <vt:lpstr>NSET + SPRT: Training</vt:lpstr>
      <vt:lpstr>NSET + SPRT: Usage</vt:lpstr>
      <vt:lpstr>NSET + SPRT: Statistical Testing </vt:lpstr>
      <vt:lpstr>NSET + SPRT: Statistical Testing </vt:lpstr>
      <vt:lpstr>NSET + SPRT: Statistical Testing </vt:lpstr>
      <vt:lpstr>NSET + SPRT: Algorithm Output</vt:lpstr>
      <vt:lpstr>Adaptive FFT (AFFT): Introduction</vt:lpstr>
      <vt:lpstr>AFFT: Forming Thresholds</vt:lpstr>
      <vt:lpstr>Order Analysis (OFFT): Introduction</vt:lpstr>
      <vt:lpstr>Order Analysis (OFFT): Usage</vt:lpstr>
      <vt:lpstr>Validation</vt:lpstr>
      <vt:lpstr>Study Overview</vt:lpstr>
      <vt:lpstr>Performance Evaluation</vt:lpstr>
      <vt:lpstr>Performance Evaluation</vt:lpstr>
      <vt:lpstr>Results</vt:lpstr>
      <vt:lpstr>Implementation</vt:lpstr>
      <vt:lpstr>Development</vt:lpstr>
      <vt:lpstr>Final Version</vt:lpstr>
      <vt:lpstr>Cross-validation</vt:lpstr>
      <vt:lpstr>Project Conclusions &amp; Next Steps</vt:lpstr>
      <vt:lpstr>Thanks for listening!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Hayden Costello</dc:creator>
  <cp:lastModifiedBy>Luke Hayden Costello</cp:lastModifiedBy>
  <cp:revision>1</cp:revision>
  <dcterms:created xsi:type="dcterms:W3CDTF">2021-02-24T02:34:12Z</dcterms:created>
  <dcterms:modified xsi:type="dcterms:W3CDTF">2021-03-15T22:08:05Z</dcterms:modified>
</cp:coreProperties>
</file>